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sldIdLst>
    <p:sldId id="256" r:id="rId4"/>
    <p:sldId id="259" r:id="rId5"/>
    <p:sldId id="280" r:id="rId6"/>
    <p:sldId id="281" r:id="rId7"/>
    <p:sldId id="282" r:id="rId8"/>
    <p:sldId id="283" r:id="rId9"/>
    <p:sldId id="284" r:id="rId10"/>
    <p:sldId id="285" r:id="rId11"/>
    <p:sldId id="286" r:id="rId12"/>
    <p:sldId id="257" r:id="rId13"/>
    <p:sldId id="287" r:id="rId14"/>
    <p:sldId id="258" r:id="rId15"/>
    <p:sldId id="271" r:id="rId16"/>
    <p:sldId id="272" r:id="rId17"/>
    <p:sldId id="273" r:id="rId18"/>
    <p:sldId id="274" r:id="rId19"/>
    <p:sldId id="304" r:id="rId20"/>
    <p:sldId id="305"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33" autoAdjust="0"/>
    <p:restoredTop sz="94660"/>
  </p:normalViewPr>
  <p:slideViewPr>
    <p:cSldViewPr snapToGrid="0">
      <p:cViewPr varScale="1">
        <p:scale>
          <a:sx n="86" d="100"/>
          <a:sy n="86" d="100"/>
        </p:scale>
        <p:origin x="30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D322E9-BC58-42E8-A019-BA9477A21C7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2B75B07-302E-4CC6-9F8F-04F9CAC305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464F608-A60C-4114-973B-1756270CD80E}"/>
              </a:ext>
            </a:extLst>
          </p:cNvPr>
          <p:cNvSpPr>
            <a:spLocks noGrp="1"/>
          </p:cNvSpPr>
          <p:nvPr>
            <p:ph type="dt" sz="half" idx="10"/>
          </p:nvPr>
        </p:nvSpPr>
        <p:spPr/>
        <p:txBody>
          <a:bodyPr/>
          <a:lstStyle/>
          <a:p>
            <a:fld id="{00F10137-3A81-4C19-B1A8-650093D6D941}" type="datetimeFigureOut">
              <a:rPr lang="zh-CN" altLang="en-US" smtClean="0"/>
              <a:pPr/>
              <a:t>2021/6/9</a:t>
            </a:fld>
            <a:endParaRPr lang="zh-CN" altLang="en-US"/>
          </a:p>
        </p:txBody>
      </p:sp>
      <p:sp>
        <p:nvSpPr>
          <p:cNvPr id="5" name="页脚占位符 4">
            <a:extLst>
              <a:ext uri="{FF2B5EF4-FFF2-40B4-BE49-F238E27FC236}">
                <a16:creationId xmlns:a16="http://schemas.microsoft.com/office/drawing/2014/main" id="{BE23C1AD-21C2-457C-B5A4-31CFE63079E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0F068C-2929-4A02-957C-CD1786F3BBB8}"/>
              </a:ext>
            </a:extLst>
          </p:cNvPr>
          <p:cNvSpPr>
            <a:spLocks noGrp="1"/>
          </p:cNvSpPr>
          <p:nvPr>
            <p:ph type="sldNum" sz="quarter" idx="12"/>
          </p:nvPr>
        </p:nvSpPr>
        <p:spPr/>
        <p:txBody>
          <a:bodyPr/>
          <a:lstStyle/>
          <a:p>
            <a:fld id="{00BF3EE7-D213-4D32-99DC-037A2C159382}" type="slidenum">
              <a:rPr lang="zh-CN" altLang="en-US" smtClean="0"/>
              <a:pPr/>
              <a:t>‹#›</a:t>
            </a:fld>
            <a:endParaRPr lang="zh-CN" altLang="en-US"/>
          </a:p>
        </p:txBody>
      </p:sp>
    </p:spTree>
    <p:extLst>
      <p:ext uri="{BB962C8B-B14F-4D97-AF65-F5344CB8AC3E}">
        <p14:creationId xmlns:p14="http://schemas.microsoft.com/office/powerpoint/2010/main" val="1539042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66EB6-85D8-4170-9A29-A07EE25985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CCA2F44-0DBF-423D-A76C-A9366542A1A7}"/>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250C802-D62B-4EAC-8248-259C5F946439}"/>
              </a:ext>
            </a:extLst>
          </p:cNvPr>
          <p:cNvSpPr>
            <a:spLocks noGrp="1"/>
          </p:cNvSpPr>
          <p:nvPr>
            <p:ph type="dt" sz="half" idx="10"/>
          </p:nvPr>
        </p:nvSpPr>
        <p:spPr/>
        <p:txBody>
          <a:bodyPr/>
          <a:lstStyle/>
          <a:p>
            <a:fld id="{00F10137-3A81-4C19-B1A8-650093D6D941}" type="datetimeFigureOut">
              <a:rPr lang="zh-CN" altLang="en-US" smtClean="0"/>
              <a:pPr/>
              <a:t>2021/6/9</a:t>
            </a:fld>
            <a:endParaRPr lang="zh-CN" altLang="en-US"/>
          </a:p>
        </p:txBody>
      </p:sp>
      <p:sp>
        <p:nvSpPr>
          <p:cNvPr id="5" name="页脚占位符 4">
            <a:extLst>
              <a:ext uri="{FF2B5EF4-FFF2-40B4-BE49-F238E27FC236}">
                <a16:creationId xmlns:a16="http://schemas.microsoft.com/office/drawing/2014/main" id="{D213FDF5-A6E1-45AB-B131-78E8EF42CA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E9C968-9070-4A30-8D95-DC080F4FD143}"/>
              </a:ext>
            </a:extLst>
          </p:cNvPr>
          <p:cNvSpPr>
            <a:spLocks noGrp="1"/>
          </p:cNvSpPr>
          <p:nvPr>
            <p:ph type="sldNum" sz="quarter" idx="12"/>
          </p:nvPr>
        </p:nvSpPr>
        <p:spPr/>
        <p:txBody>
          <a:bodyPr/>
          <a:lstStyle/>
          <a:p>
            <a:fld id="{00BF3EE7-D213-4D32-99DC-037A2C159382}" type="slidenum">
              <a:rPr lang="zh-CN" altLang="en-US" smtClean="0"/>
              <a:pPr/>
              <a:t>‹#›</a:t>
            </a:fld>
            <a:endParaRPr lang="zh-CN" altLang="en-US"/>
          </a:p>
        </p:txBody>
      </p:sp>
    </p:spTree>
    <p:extLst>
      <p:ext uri="{BB962C8B-B14F-4D97-AF65-F5344CB8AC3E}">
        <p14:creationId xmlns:p14="http://schemas.microsoft.com/office/powerpoint/2010/main" val="2931854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50B5134-A683-4A33-B3F5-FF07113E7D8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F3C0EE2-F194-40AD-AC21-3D933826367B}"/>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97481D7-8AA5-4EFE-B8E7-1EE30B4F3537}"/>
              </a:ext>
            </a:extLst>
          </p:cNvPr>
          <p:cNvSpPr>
            <a:spLocks noGrp="1"/>
          </p:cNvSpPr>
          <p:nvPr>
            <p:ph type="dt" sz="half" idx="10"/>
          </p:nvPr>
        </p:nvSpPr>
        <p:spPr/>
        <p:txBody>
          <a:bodyPr/>
          <a:lstStyle/>
          <a:p>
            <a:fld id="{00F10137-3A81-4C19-B1A8-650093D6D941}" type="datetimeFigureOut">
              <a:rPr lang="zh-CN" altLang="en-US" smtClean="0"/>
              <a:pPr/>
              <a:t>2021/6/9</a:t>
            </a:fld>
            <a:endParaRPr lang="zh-CN" altLang="en-US"/>
          </a:p>
        </p:txBody>
      </p:sp>
      <p:sp>
        <p:nvSpPr>
          <p:cNvPr id="5" name="页脚占位符 4">
            <a:extLst>
              <a:ext uri="{FF2B5EF4-FFF2-40B4-BE49-F238E27FC236}">
                <a16:creationId xmlns:a16="http://schemas.microsoft.com/office/drawing/2014/main" id="{3DCFA3FF-1DB4-4AF5-9524-4D18738865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03B1A7-7409-4016-84F3-4BB6BA0861C1}"/>
              </a:ext>
            </a:extLst>
          </p:cNvPr>
          <p:cNvSpPr>
            <a:spLocks noGrp="1"/>
          </p:cNvSpPr>
          <p:nvPr>
            <p:ph type="sldNum" sz="quarter" idx="12"/>
          </p:nvPr>
        </p:nvSpPr>
        <p:spPr/>
        <p:txBody>
          <a:bodyPr/>
          <a:lstStyle/>
          <a:p>
            <a:fld id="{00BF3EE7-D213-4D32-99DC-037A2C159382}" type="slidenum">
              <a:rPr lang="zh-CN" altLang="en-US" smtClean="0"/>
              <a:pPr/>
              <a:t>‹#›</a:t>
            </a:fld>
            <a:endParaRPr lang="zh-CN" altLang="en-US"/>
          </a:p>
        </p:txBody>
      </p:sp>
    </p:spTree>
    <p:extLst>
      <p:ext uri="{BB962C8B-B14F-4D97-AF65-F5344CB8AC3E}">
        <p14:creationId xmlns:p14="http://schemas.microsoft.com/office/powerpoint/2010/main" val="2556610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7AB87A-A625-41E8-BE24-728B941D58E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ADFCCB-AD06-4860-A82A-D061E2152E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83FD4F7-2D29-45C1-8D5B-74F944AB5BE3}"/>
              </a:ext>
            </a:extLst>
          </p:cNvPr>
          <p:cNvSpPr>
            <a:spLocks noGrp="1"/>
          </p:cNvSpPr>
          <p:nvPr>
            <p:ph type="dt" sz="half" idx="10"/>
          </p:nvPr>
        </p:nvSpPr>
        <p:spPr/>
        <p:txBody>
          <a:bodyPr/>
          <a:lstStyle/>
          <a:p>
            <a:fld id="{146E3901-DDFF-4F5C-9D41-1053C45E8C17}" type="datetimeFigureOut">
              <a:rPr lang="zh-CN" altLang="en-US" smtClean="0"/>
              <a:t>2021/6/9</a:t>
            </a:fld>
            <a:endParaRPr lang="zh-CN" altLang="en-US"/>
          </a:p>
        </p:txBody>
      </p:sp>
      <p:sp>
        <p:nvSpPr>
          <p:cNvPr id="5" name="页脚占位符 4">
            <a:extLst>
              <a:ext uri="{FF2B5EF4-FFF2-40B4-BE49-F238E27FC236}">
                <a16:creationId xmlns:a16="http://schemas.microsoft.com/office/drawing/2014/main" id="{7F31F929-4F59-45CE-B279-7B22171D568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0228CB-EA1F-4EE6-BE27-0022AF39A841}"/>
              </a:ext>
            </a:extLst>
          </p:cNvPr>
          <p:cNvSpPr>
            <a:spLocks noGrp="1"/>
          </p:cNvSpPr>
          <p:nvPr>
            <p:ph type="sldNum" sz="quarter" idx="12"/>
          </p:nvPr>
        </p:nvSpPr>
        <p:spPr/>
        <p:txBody>
          <a:bodyPr/>
          <a:lstStyle/>
          <a:p>
            <a:fld id="{B5F5DD99-9F99-41FB-90F3-86C7AD3CAFDB}" type="slidenum">
              <a:rPr lang="zh-CN" altLang="en-US" smtClean="0"/>
              <a:t>‹#›</a:t>
            </a:fld>
            <a:endParaRPr lang="zh-CN" altLang="en-US"/>
          </a:p>
        </p:txBody>
      </p:sp>
    </p:spTree>
    <p:extLst>
      <p:ext uri="{BB962C8B-B14F-4D97-AF65-F5344CB8AC3E}">
        <p14:creationId xmlns:p14="http://schemas.microsoft.com/office/powerpoint/2010/main" val="1303981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BBF57-4D28-48F6-AE5B-500556E6C98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1DA868-31FC-442A-B535-8B6CCABA08D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472711-A17C-4A7F-9F2E-2A9B135AA5CF}"/>
              </a:ext>
            </a:extLst>
          </p:cNvPr>
          <p:cNvSpPr>
            <a:spLocks noGrp="1"/>
          </p:cNvSpPr>
          <p:nvPr>
            <p:ph type="dt" sz="half" idx="10"/>
          </p:nvPr>
        </p:nvSpPr>
        <p:spPr/>
        <p:txBody>
          <a:bodyPr/>
          <a:lstStyle/>
          <a:p>
            <a:fld id="{146E3901-DDFF-4F5C-9D41-1053C45E8C17}" type="datetimeFigureOut">
              <a:rPr lang="zh-CN" altLang="en-US" smtClean="0"/>
              <a:t>2021/6/9</a:t>
            </a:fld>
            <a:endParaRPr lang="zh-CN" altLang="en-US"/>
          </a:p>
        </p:txBody>
      </p:sp>
      <p:sp>
        <p:nvSpPr>
          <p:cNvPr id="5" name="页脚占位符 4">
            <a:extLst>
              <a:ext uri="{FF2B5EF4-FFF2-40B4-BE49-F238E27FC236}">
                <a16:creationId xmlns:a16="http://schemas.microsoft.com/office/drawing/2014/main" id="{A7FB6243-BCBC-4DA6-839E-4F4AE6DA10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0016CC-4A82-41EF-B6BB-77B31CDBD750}"/>
              </a:ext>
            </a:extLst>
          </p:cNvPr>
          <p:cNvSpPr>
            <a:spLocks noGrp="1"/>
          </p:cNvSpPr>
          <p:nvPr>
            <p:ph type="sldNum" sz="quarter" idx="12"/>
          </p:nvPr>
        </p:nvSpPr>
        <p:spPr/>
        <p:txBody>
          <a:bodyPr/>
          <a:lstStyle/>
          <a:p>
            <a:fld id="{B5F5DD99-9F99-41FB-90F3-86C7AD3CAFDB}" type="slidenum">
              <a:rPr lang="zh-CN" altLang="en-US" smtClean="0"/>
              <a:t>‹#›</a:t>
            </a:fld>
            <a:endParaRPr lang="zh-CN" altLang="en-US"/>
          </a:p>
        </p:txBody>
      </p:sp>
    </p:spTree>
    <p:extLst>
      <p:ext uri="{BB962C8B-B14F-4D97-AF65-F5344CB8AC3E}">
        <p14:creationId xmlns:p14="http://schemas.microsoft.com/office/powerpoint/2010/main" val="847254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14901B-24F6-4891-8BD6-463CE498AF1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A00E2C3-34E2-408B-825E-AE6E8901DC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4577E55-0253-4093-993C-3480DB34D368}"/>
              </a:ext>
            </a:extLst>
          </p:cNvPr>
          <p:cNvSpPr>
            <a:spLocks noGrp="1"/>
          </p:cNvSpPr>
          <p:nvPr>
            <p:ph type="dt" sz="half" idx="10"/>
          </p:nvPr>
        </p:nvSpPr>
        <p:spPr/>
        <p:txBody>
          <a:bodyPr/>
          <a:lstStyle/>
          <a:p>
            <a:fld id="{146E3901-DDFF-4F5C-9D41-1053C45E8C17}" type="datetimeFigureOut">
              <a:rPr lang="zh-CN" altLang="en-US" smtClean="0"/>
              <a:t>2021/6/9</a:t>
            </a:fld>
            <a:endParaRPr lang="zh-CN" altLang="en-US"/>
          </a:p>
        </p:txBody>
      </p:sp>
      <p:sp>
        <p:nvSpPr>
          <p:cNvPr id="5" name="页脚占位符 4">
            <a:extLst>
              <a:ext uri="{FF2B5EF4-FFF2-40B4-BE49-F238E27FC236}">
                <a16:creationId xmlns:a16="http://schemas.microsoft.com/office/drawing/2014/main" id="{07F9DB57-1D15-48F2-8CA2-2AAFA68B7FB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FC26FC0-B02B-4095-AFFC-0161CEA5CF1A}"/>
              </a:ext>
            </a:extLst>
          </p:cNvPr>
          <p:cNvSpPr>
            <a:spLocks noGrp="1"/>
          </p:cNvSpPr>
          <p:nvPr>
            <p:ph type="sldNum" sz="quarter" idx="12"/>
          </p:nvPr>
        </p:nvSpPr>
        <p:spPr/>
        <p:txBody>
          <a:bodyPr/>
          <a:lstStyle/>
          <a:p>
            <a:fld id="{B5F5DD99-9F99-41FB-90F3-86C7AD3CAFDB}" type="slidenum">
              <a:rPr lang="zh-CN" altLang="en-US" smtClean="0"/>
              <a:t>‹#›</a:t>
            </a:fld>
            <a:endParaRPr lang="zh-CN" altLang="en-US"/>
          </a:p>
        </p:txBody>
      </p:sp>
    </p:spTree>
    <p:extLst>
      <p:ext uri="{BB962C8B-B14F-4D97-AF65-F5344CB8AC3E}">
        <p14:creationId xmlns:p14="http://schemas.microsoft.com/office/powerpoint/2010/main" val="15357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EB815-5CB7-4B13-AA12-A7C6242A39A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6FEFF6-931B-4011-A642-C53CEDF22EF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126CB04-2EC9-497D-890D-CED8F5E6F8F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E2AFA4D-54DD-481B-B642-5B75FCA957E5}"/>
              </a:ext>
            </a:extLst>
          </p:cNvPr>
          <p:cNvSpPr>
            <a:spLocks noGrp="1"/>
          </p:cNvSpPr>
          <p:nvPr>
            <p:ph type="dt" sz="half" idx="10"/>
          </p:nvPr>
        </p:nvSpPr>
        <p:spPr/>
        <p:txBody>
          <a:bodyPr/>
          <a:lstStyle/>
          <a:p>
            <a:fld id="{146E3901-DDFF-4F5C-9D41-1053C45E8C17}" type="datetimeFigureOut">
              <a:rPr lang="zh-CN" altLang="en-US" smtClean="0"/>
              <a:t>2021/6/9</a:t>
            </a:fld>
            <a:endParaRPr lang="zh-CN" altLang="en-US"/>
          </a:p>
        </p:txBody>
      </p:sp>
      <p:sp>
        <p:nvSpPr>
          <p:cNvPr id="6" name="页脚占位符 5">
            <a:extLst>
              <a:ext uri="{FF2B5EF4-FFF2-40B4-BE49-F238E27FC236}">
                <a16:creationId xmlns:a16="http://schemas.microsoft.com/office/drawing/2014/main" id="{F1297BF4-4A6B-472C-8FBE-C40A4205C6D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2C8AEBC-5E44-4D72-A38C-EA5CB07787FA}"/>
              </a:ext>
            </a:extLst>
          </p:cNvPr>
          <p:cNvSpPr>
            <a:spLocks noGrp="1"/>
          </p:cNvSpPr>
          <p:nvPr>
            <p:ph type="sldNum" sz="quarter" idx="12"/>
          </p:nvPr>
        </p:nvSpPr>
        <p:spPr/>
        <p:txBody>
          <a:bodyPr/>
          <a:lstStyle/>
          <a:p>
            <a:fld id="{B5F5DD99-9F99-41FB-90F3-86C7AD3CAFDB}" type="slidenum">
              <a:rPr lang="zh-CN" altLang="en-US" smtClean="0"/>
              <a:t>‹#›</a:t>
            </a:fld>
            <a:endParaRPr lang="zh-CN" altLang="en-US"/>
          </a:p>
        </p:txBody>
      </p:sp>
    </p:spTree>
    <p:extLst>
      <p:ext uri="{BB962C8B-B14F-4D97-AF65-F5344CB8AC3E}">
        <p14:creationId xmlns:p14="http://schemas.microsoft.com/office/powerpoint/2010/main" val="9067117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2D087B-1D80-41E0-B4D7-57BB0E3A337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406514C-EC3E-4405-AC98-9C22316004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3E27FB-BC5B-4845-97D0-68D0C0A2210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9E018DF-E807-43F2-B08A-9D38D1DF0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18D485E-F0E7-452B-ABD7-7FF8074522F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2A8903-8432-46C4-86C8-833FB3E80EEE}"/>
              </a:ext>
            </a:extLst>
          </p:cNvPr>
          <p:cNvSpPr>
            <a:spLocks noGrp="1"/>
          </p:cNvSpPr>
          <p:nvPr>
            <p:ph type="dt" sz="half" idx="10"/>
          </p:nvPr>
        </p:nvSpPr>
        <p:spPr/>
        <p:txBody>
          <a:bodyPr/>
          <a:lstStyle/>
          <a:p>
            <a:fld id="{146E3901-DDFF-4F5C-9D41-1053C45E8C17}" type="datetimeFigureOut">
              <a:rPr lang="zh-CN" altLang="en-US" smtClean="0"/>
              <a:t>2021/6/9</a:t>
            </a:fld>
            <a:endParaRPr lang="zh-CN" altLang="en-US"/>
          </a:p>
        </p:txBody>
      </p:sp>
      <p:sp>
        <p:nvSpPr>
          <p:cNvPr id="8" name="页脚占位符 7">
            <a:extLst>
              <a:ext uri="{FF2B5EF4-FFF2-40B4-BE49-F238E27FC236}">
                <a16:creationId xmlns:a16="http://schemas.microsoft.com/office/drawing/2014/main" id="{F42A85DD-CB46-4C8B-BCFF-F2C13D76030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8F1E1C4-BB9C-4AFA-A5B7-FFA186AFC659}"/>
              </a:ext>
            </a:extLst>
          </p:cNvPr>
          <p:cNvSpPr>
            <a:spLocks noGrp="1"/>
          </p:cNvSpPr>
          <p:nvPr>
            <p:ph type="sldNum" sz="quarter" idx="12"/>
          </p:nvPr>
        </p:nvSpPr>
        <p:spPr/>
        <p:txBody>
          <a:bodyPr/>
          <a:lstStyle/>
          <a:p>
            <a:fld id="{B5F5DD99-9F99-41FB-90F3-86C7AD3CAFDB}" type="slidenum">
              <a:rPr lang="zh-CN" altLang="en-US" smtClean="0"/>
              <a:t>‹#›</a:t>
            </a:fld>
            <a:endParaRPr lang="zh-CN" altLang="en-US"/>
          </a:p>
        </p:txBody>
      </p:sp>
    </p:spTree>
    <p:extLst>
      <p:ext uri="{BB962C8B-B14F-4D97-AF65-F5344CB8AC3E}">
        <p14:creationId xmlns:p14="http://schemas.microsoft.com/office/powerpoint/2010/main" val="3435662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77C4A0-A6C7-40FC-93B6-EE46F6564CC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9426DCD-B964-4497-91C4-621F467D636B}"/>
              </a:ext>
            </a:extLst>
          </p:cNvPr>
          <p:cNvSpPr>
            <a:spLocks noGrp="1"/>
          </p:cNvSpPr>
          <p:nvPr>
            <p:ph type="dt" sz="half" idx="10"/>
          </p:nvPr>
        </p:nvSpPr>
        <p:spPr/>
        <p:txBody>
          <a:bodyPr/>
          <a:lstStyle/>
          <a:p>
            <a:fld id="{146E3901-DDFF-4F5C-9D41-1053C45E8C17}" type="datetimeFigureOut">
              <a:rPr lang="zh-CN" altLang="en-US" smtClean="0"/>
              <a:t>2021/6/9</a:t>
            </a:fld>
            <a:endParaRPr lang="zh-CN" altLang="en-US"/>
          </a:p>
        </p:txBody>
      </p:sp>
      <p:sp>
        <p:nvSpPr>
          <p:cNvPr id="4" name="页脚占位符 3">
            <a:extLst>
              <a:ext uri="{FF2B5EF4-FFF2-40B4-BE49-F238E27FC236}">
                <a16:creationId xmlns:a16="http://schemas.microsoft.com/office/drawing/2014/main" id="{BA5E8289-1B38-44B6-8BE1-E2CEFDBB035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6E4C57A-44B6-4765-BB69-56505932DF83}"/>
              </a:ext>
            </a:extLst>
          </p:cNvPr>
          <p:cNvSpPr>
            <a:spLocks noGrp="1"/>
          </p:cNvSpPr>
          <p:nvPr>
            <p:ph type="sldNum" sz="quarter" idx="12"/>
          </p:nvPr>
        </p:nvSpPr>
        <p:spPr/>
        <p:txBody>
          <a:bodyPr/>
          <a:lstStyle/>
          <a:p>
            <a:fld id="{B5F5DD99-9F99-41FB-90F3-86C7AD3CAFDB}" type="slidenum">
              <a:rPr lang="zh-CN" altLang="en-US" smtClean="0"/>
              <a:t>‹#›</a:t>
            </a:fld>
            <a:endParaRPr lang="zh-CN" altLang="en-US"/>
          </a:p>
        </p:txBody>
      </p:sp>
    </p:spTree>
    <p:extLst>
      <p:ext uri="{BB962C8B-B14F-4D97-AF65-F5344CB8AC3E}">
        <p14:creationId xmlns:p14="http://schemas.microsoft.com/office/powerpoint/2010/main" val="20405518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CB8E3EF-D3C8-4FBD-B89B-A9825BB43341}"/>
              </a:ext>
            </a:extLst>
          </p:cNvPr>
          <p:cNvSpPr>
            <a:spLocks noGrp="1"/>
          </p:cNvSpPr>
          <p:nvPr>
            <p:ph type="dt" sz="half" idx="10"/>
          </p:nvPr>
        </p:nvSpPr>
        <p:spPr/>
        <p:txBody>
          <a:bodyPr/>
          <a:lstStyle/>
          <a:p>
            <a:fld id="{146E3901-DDFF-4F5C-9D41-1053C45E8C17}" type="datetimeFigureOut">
              <a:rPr lang="zh-CN" altLang="en-US" smtClean="0"/>
              <a:t>2021/6/9</a:t>
            </a:fld>
            <a:endParaRPr lang="zh-CN" altLang="en-US"/>
          </a:p>
        </p:txBody>
      </p:sp>
      <p:sp>
        <p:nvSpPr>
          <p:cNvPr id="3" name="页脚占位符 2">
            <a:extLst>
              <a:ext uri="{FF2B5EF4-FFF2-40B4-BE49-F238E27FC236}">
                <a16:creationId xmlns:a16="http://schemas.microsoft.com/office/drawing/2014/main" id="{5AAC04E3-1F5A-4AED-8205-DC6AB6A3611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B27DF61-EFF9-4FC0-BF0B-8CECDFE97B74}"/>
              </a:ext>
            </a:extLst>
          </p:cNvPr>
          <p:cNvSpPr>
            <a:spLocks noGrp="1"/>
          </p:cNvSpPr>
          <p:nvPr>
            <p:ph type="sldNum" sz="quarter" idx="12"/>
          </p:nvPr>
        </p:nvSpPr>
        <p:spPr/>
        <p:txBody>
          <a:bodyPr/>
          <a:lstStyle/>
          <a:p>
            <a:fld id="{B5F5DD99-9F99-41FB-90F3-86C7AD3CAFDB}" type="slidenum">
              <a:rPr lang="zh-CN" altLang="en-US" smtClean="0"/>
              <a:t>‹#›</a:t>
            </a:fld>
            <a:endParaRPr lang="zh-CN" altLang="en-US"/>
          </a:p>
        </p:txBody>
      </p:sp>
    </p:spTree>
    <p:extLst>
      <p:ext uri="{BB962C8B-B14F-4D97-AF65-F5344CB8AC3E}">
        <p14:creationId xmlns:p14="http://schemas.microsoft.com/office/powerpoint/2010/main" val="23422758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11CB55-F949-4CE8-A9D4-F24CA6CF21A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940159A-5C43-4D46-A237-102887A23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F2A88DE-C64A-465F-A130-5411221690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92120A-24CC-401A-BDC0-38246B4A9D59}"/>
              </a:ext>
            </a:extLst>
          </p:cNvPr>
          <p:cNvSpPr>
            <a:spLocks noGrp="1"/>
          </p:cNvSpPr>
          <p:nvPr>
            <p:ph type="dt" sz="half" idx="10"/>
          </p:nvPr>
        </p:nvSpPr>
        <p:spPr/>
        <p:txBody>
          <a:bodyPr/>
          <a:lstStyle/>
          <a:p>
            <a:fld id="{146E3901-DDFF-4F5C-9D41-1053C45E8C17}" type="datetimeFigureOut">
              <a:rPr lang="zh-CN" altLang="en-US" smtClean="0"/>
              <a:t>2021/6/9</a:t>
            </a:fld>
            <a:endParaRPr lang="zh-CN" altLang="en-US"/>
          </a:p>
        </p:txBody>
      </p:sp>
      <p:sp>
        <p:nvSpPr>
          <p:cNvPr id="6" name="页脚占位符 5">
            <a:extLst>
              <a:ext uri="{FF2B5EF4-FFF2-40B4-BE49-F238E27FC236}">
                <a16:creationId xmlns:a16="http://schemas.microsoft.com/office/drawing/2014/main" id="{880E7989-2C6D-4F53-9E9F-2D7C3A3AF21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C174490-4714-4CD1-B646-8E7E6F3018A8}"/>
              </a:ext>
            </a:extLst>
          </p:cNvPr>
          <p:cNvSpPr>
            <a:spLocks noGrp="1"/>
          </p:cNvSpPr>
          <p:nvPr>
            <p:ph type="sldNum" sz="quarter" idx="12"/>
          </p:nvPr>
        </p:nvSpPr>
        <p:spPr/>
        <p:txBody>
          <a:bodyPr/>
          <a:lstStyle/>
          <a:p>
            <a:fld id="{B5F5DD99-9F99-41FB-90F3-86C7AD3CAFDB}" type="slidenum">
              <a:rPr lang="zh-CN" altLang="en-US" smtClean="0"/>
              <a:t>‹#›</a:t>
            </a:fld>
            <a:endParaRPr lang="zh-CN" altLang="en-US"/>
          </a:p>
        </p:txBody>
      </p:sp>
    </p:spTree>
    <p:extLst>
      <p:ext uri="{BB962C8B-B14F-4D97-AF65-F5344CB8AC3E}">
        <p14:creationId xmlns:p14="http://schemas.microsoft.com/office/powerpoint/2010/main" val="3232222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CB1FC1-CFC3-4A6A-8886-6C69E37EFFA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CBC60FE-8B0C-4140-BD36-0D116937370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E1422B3-0282-463B-83D9-6500343AD7D8}"/>
              </a:ext>
            </a:extLst>
          </p:cNvPr>
          <p:cNvSpPr>
            <a:spLocks noGrp="1"/>
          </p:cNvSpPr>
          <p:nvPr>
            <p:ph type="dt" sz="half" idx="10"/>
          </p:nvPr>
        </p:nvSpPr>
        <p:spPr/>
        <p:txBody>
          <a:bodyPr/>
          <a:lstStyle/>
          <a:p>
            <a:fld id="{00F10137-3A81-4C19-B1A8-650093D6D941}" type="datetimeFigureOut">
              <a:rPr lang="zh-CN" altLang="en-US" smtClean="0"/>
              <a:pPr/>
              <a:t>2021/6/9</a:t>
            </a:fld>
            <a:endParaRPr lang="zh-CN" altLang="en-US"/>
          </a:p>
        </p:txBody>
      </p:sp>
      <p:sp>
        <p:nvSpPr>
          <p:cNvPr id="5" name="页脚占位符 4">
            <a:extLst>
              <a:ext uri="{FF2B5EF4-FFF2-40B4-BE49-F238E27FC236}">
                <a16:creationId xmlns:a16="http://schemas.microsoft.com/office/drawing/2014/main" id="{99EF53A4-31C3-4033-AA83-689FB1C55C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7C7B680-BEEA-4E52-96FF-82EB2FD1B822}"/>
              </a:ext>
            </a:extLst>
          </p:cNvPr>
          <p:cNvSpPr>
            <a:spLocks noGrp="1"/>
          </p:cNvSpPr>
          <p:nvPr>
            <p:ph type="sldNum" sz="quarter" idx="12"/>
          </p:nvPr>
        </p:nvSpPr>
        <p:spPr/>
        <p:txBody>
          <a:bodyPr/>
          <a:lstStyle/>
          <a:p>
            <a:fld id="{00BF3EE7-D213-4D32-99DC-037A2C159382}" type="slidenum">
              <a:rPr lang="zh-CN" altLang="en-US" smtClean="0"/>
              <a:pPr/>
              <a:t>‹#›</a:t>
            </a:fld>
            <a:endParaRPr lang="zh-CN" altLang="en-US"/>
          </a:p>
        </p:txBody>
      </p:sp>
    </p:spTree>
    <p:extLst>
      <p:ext uri="{BB962C8B-B14F-4D97-AF65-F5344CB8AC3E}">
        <p14:creationId xmlns:p14="http://schemas.microsoft.com/office/powerpoint/2010/main" val="3791206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C620D-FC80-4445-9B1B-26586D18CB2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947A800-F2EC-4E11-89C7-63E51E38DF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A561890-003A-4E54-AEB9-D834F840EE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193E7DC-CEE2-4EF7-BB06-1F621E1F924F}"/>
              </a:ext>
            </a:extLst>
          </p:cNvPr>
          <p:cNvSpPr>
            <a:spLocks noGrp="1"/>
          </p:cNvSpPr>
          <p:nvPr>
            <p:ph type="dt" sz="half" idx="10"/>
          </p:nvPr>
        </p:nvSpPr>
        <p:spPr/>
        <p:txBody>
          <a:bodyPr/>
          <a:lstStyle/>
          <a:p>
            <a:fld id="{146E3901-DDFF-4F5C-9D41-1053C45E8C17}" type="datetimeFigureOut">
              <a:rPr lang="zh-CN" altLang="en-US" smtClean="0"/>
              <a:t>2021/6/9</a:t>
            </a:fld>
            <a:endParaRPr lang="zh-CN" altLang="en-US"/>
          </a:p>
        </p:txBody>
      </p:sp>
      <p:sp>
        <p:nvSpPr>
          <p:cNvPr id="6" name="页脚占位符 5">
            <a:extLst>
              <a:ext uri="{FF2B5EF4-FFF2-40B4-BE49-F238E27FC236}">
                <a16:creationId xmlns:a16="http://schemas.microsoft.com/office/drawing/2014/main" id="{849920E9-FE24-4A71-803B-253A275A6BA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1A92A8D-685D-4725-883E-052FF63D664B}"/>
              </a:ext>
            </a:extLst>
          </p:cNvPr>
          <p:cNvSpPr>
            <a:spLocks noGrp="1"/>
          </p:cNvSpPr>
          <p:nvPr>
            <p:ph type="sldNum" sz="quarter" idx="12"/>
          </p:nvPr>
        </p:nvSpPr>
        <p:spPr/>
        <p:txBody>
          <a:bodyPr/>
          <a:lstStyle/>
          <a:p>
            <a:fld id="{B5F5DD99-9F99-41FB-90F3-86C7AD3CAFDB}" type="slidenum">
              <a:rPr lang="zh-CN" altLang="en-US" smtClean="0"/>
              <a:t>‹#›</a:t>
            </a:fld>
            <a:endParaRPr lang="zh-CN" altLang="en-US"/>
          </a:p>
        </p:txBody>
      </p:sp>
    </p:spTree>
    <p:extLst>
      <p:ext uri="{BB962C8B-B14F-4D97-AF65-F5344CB8AC3E}">
        <p14:creationId xmlns:p14="http://schemas.microsoft.com/office/powerpoint/2010/main" val="1098829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3CCF8-66B8-4C1F-B576-D18A5566414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F72F46E-A1AF-4E2C-9307-5663F5D853B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5E500C1-C25A-435B-AE49-B50BC93F3984}"/>
              </a:ext>
            </a:extLst>
          </p:cNvPr>
          <p:cNvSpPr>
            <a:spLocks noGrp="1"/>
          </p:cNvSpPr>
          <p:nvPr>
            <p:ph type="dt" sz="half" idx="10"/>
          </p:nvPr>
        </p:nvSpPr>
        <p:spPr/>
        <p:txBody>
          <a:bodyPr/>
          <a:lstStyle/>
          <a:p>
            <a:fld id="{146E3901-DDFF-4F5C-9D41-1053C45E8C17}" type="datetimeFigureOut">
              <a:rPr lang="zh-CN" altLang="en-US" smtClean="0"/>
              <a:t>2021/6/9</a:t>
            </a:fld>
            <a:endParaRPr lang="zh-CN" altLang="en-US"/>
          </a:p>
        </p:txBody>
      </p:sp>
      <p:sp>
        <p:nvSpPr>
          <p:cNvPr id="5" name="页脚占位符 4">
            <a:extLst>
              <a:ext uri="{FF2B5EF4-FFF2-40B4-BE49-F238E27FC236}">
                <a16:creationId xmlns:a16="http://schemas.microsoft.com/office/drawing/2014/main" id="{7500F3BE-29AA-408A-AB08-03FDA5ED85D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A9FDDC-A686-45C8-B949-D92538968103}"/>
              </a:ext>
            </a:extLst>
          </p:cNvPr>
          <p:cNvSpPr>
            <a:spLocks noGrp="1"/>
          </p:cNvSpPr>
          <p:nvPr>
            <p:ph type="sldNum" sz="quarter" idx="12"/>
          </p:nvPr>
        </p:nvSpPr>
        <p:spPr/>
        <p:txBody>
          <a:bodyPr/>
          <a:lstStyle/>
          <a:p>
            <a:fld id="{B5F5DD99-9F99-41FB-90F3-86C7AD3CAFDB}" type="slidenum">
              <a:rPr lang="zh-CN" altLang="en-US" smtClean="0"/>
              <a:t>‹#›</a:t>
            </a:fld>
            <a:endParaRPr lang="zh-CN" altLang="en-US"/>
          </a:p>
        </p:txBody>
      </p:sp>
    </p:spTree>
    <p:extLst>
      <p:ext uri="{BB962C8B-B14F-4D97-AF65-F5344CB8AC3E}">
        <p14:creationId xmlns:p14="http://schemas.microsoft.com/office/powerpoint/2010/main" val="3294078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C08639D-35AC-42EA-BD37-94A42941FA0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A0427C4-B4C7-434D-8DFB-C7263690DF0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83458B-61DB-4B58-A2A7-90F51788AAE0}"/>
              </a:ext>
            </a:extLst>
          </p:cNvPr>
          <p:cNvSpPr>
            <a:spLocks noGrp="1"/>
          </p:cNvSpPr>
          <p:nvPr>
            <p:ph type="dt" sz="half" idx="10"/>
          </p:nvPr>
        </p:nvSpPr>
        <p:spPr/>
        <p:txBody>
          <a:bodyPr/>
          <a:lstStyle/>
          <a:p>
            <a:fld id="{146E3901-DDFF-4F5C-9D41-1053C45E8C17}" type="datetimeFigureOut">
              <a:rPr lang="zh-CN" altLang="en-US" smtClean="0"/>
              <a:t>2021/6/9</a:t>
            </a:fld>
            <a:endParaRPr lang="zh-CN" altLang="en-US"/>
          </a:p>
        </p:txBody>
      </p:sp>
      <p:sp>
        <p:nvSpPr>
          <p:cNvPr id="5" name="页脚占位符 4">
            <a:extLst>
              <a:ext uri="{FF2B5EF4-FFF2-40B4-BE49-F238E27FC236}">
                <a16:creationId xmlns:a16="http://schemas.microsoft.com/office/drawing/2014/main" id="{9B7547C7-2628-4AD4-A291-3D4F24BFCC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B3EFB9-9BDE-4BE1-98E6-88F3CB2DD3C1}"/>
              </a:ext>
            </a:extLst>
          </p:cNvPr>
          <p:cNvSpPr>
            <a:spLocks noGrp="1"/>
          </p:cNvSpPr>
          <p:nvPr>
            <p:ph type="sldNum" sz="quarter" idx="12"/>
          </p:nvPr>
        </p:nvSpPr>
        <p:spPr/>
        <p:txBody>
          <a:bodyPr/>
          <a:lstStyle/>
          <a:p>
            <a:fld id="{B5F5DD99-9F99-41FB-90F3-86C7AD3CAFDB}" type="slidenum">
              <a:rPr lang="zh-CN" altLang="en-US" smtClean="0"/>
              <a:t>‹#›</a:t>
            </a:fld>
            <a:endParaRPr lang="zh-CN" altLang="en-US"/>
          </a:p>
        </p:txBody>
      </p:sp>
    </p:spTree>
    <p:extLst>
      <p:ext uri="{BB962C8B-B14F-4D97-AF65-F5344CB8AC3E}">
        <p14:creationId xmlns:p14="http://schemas.microsoft.com/office/powerpoint/2010/main" val="41035605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4125" name="Freeform 11"/>
          <p:cNvSpPr/>
          <p:nvPr/>
        </p:nvSpPr>
        <p:spPr>
          <a:xfrm flipV="1">
            <a:off x="0" y="3167063"/>
            <a:ext cx="1811867" cy="508000"/>
          </a:xfrm>
          <a:custGeom>
            <a:avLst/>
            <a:gdLst/>
            <a:ahLst/>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w="9525">
            <a:noFill/>
          </a:ln>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charset="0"/>
              <a:ea typeface="幼圆" panose="02010509060101010101" pitchFamily="49" charset="-122"/>
              <a:cs typeface="+mn-cs"/>
            </a:endParaRPr>
          </a:p>
        </p:txBody>
      </p:sp>
      <p:sp>
        <p:nvSpPr>
          <p:cNvPr id="2" name="Title 1"/>
          <p:cNvSpPr>
            <a:spLocks noGrp="1"/>
          </p:cNvSpPr>
          <p:nvPr>
            <p:ph type="title"/>
          </p:nvPr>
        </p:nvSpPr>
        <p:spPr>
          <a:xfrm>
            <a:off x="2589888" y="2074562"/>
            <a:ext cx="8789313" cy="1468800"/>
          </a:xfrm>
        </p:spPr>
        <p:txBody>
          <a:bodyPr anchor="b"/>
          <a:lstStyle>
            <a:lvl1pPr algn="l">
              <a:defRPr sz="4000" b="0" cap="none"/>
            </a:lvl1pPr>
          </a:lstStyle>
          <a:p>
            <a:pPr fontAlgn="auto"/>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2589888" y="3581400"/>
            <a:ext cx="8789313"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auto"/>
            <a:r>
              <a:rPr lang="zh-CN" altLang="en-US" strike="noStrike" noProof="1"/>
              <a:t>单击此处编辑母版文本样式</a:t>
            </a:r>
          </a:p>
        </p:txBody>
      </p:sp>
      <p:sp>
        <p:nvSpPr>
          <p:cNvPr id="4" name="Date Placeholder 3"/>
          <p:cNvSpPr>
            <a:spLocks noGrp="1"/>
          </p:cNvSpPr>
          <p:nvPr>
            <p:ph type="dt" sz="half" idx="10"/>
          </p:nvPr>
        </p:nvSpPr>
        <p:spPr>
          <a:xfrm>
            <a:off x="10363201" y="6135688"/>
            <a:ext cx="1022351" cy="369888"/>
          </a:xfrm>
          <a:prstGeom prst="rect">
            <a:avLst/>
          </a:prstGeom>
        </p:spPr>
        <p:txBody>
          <a:bodyPr vert="horz" lIns="91440" tIns="45720" rIns="91440" bIns="45720" rtlCol="0" anchor="ctr"/>
          <a:lstStyle/>
          <a:p>
            <a:pPr defTabSz="457200">
              <a:spcBef>
                <a:spcPct val="0"/>
              </a:spcBef>
              <a:spcAft>
                <a:spcPct val="0"/>
              </a:spcAft>
            </a:pPr>
            <a:fld id="{B61BEF0D-F0BB-DE4B-95CE-6DB70DBA9567}" type="datetimeFigureOut">
              <a:rPr lang="en-US" noProof="1" smtClean="0">
                <a:solidFill>
                  <a:prstClr val="black">
                    <a:tint val="75000"/>
                  </a:prstClr>
                </a:solidFill>
              </a:rPr>
              <a:pPr defTabSz="457200">
                <a:spcBef>
                  <a:spcPct val="0"/>
                </a:spcBef>
                <a:spcAft>
                  <a:spcPct val="0"/>
                </a:spcAft>
              </a:pPr>
              <a:t>6/9/2021</a:t>
            </a:fld>
            <a:endParaRPr lang="en-US" noProof="1">
              <a:solidFill>
                <a:prstClr val="black">
                  <a:tint val="75000"/>
                </a:prstClr>
              </a:solidFill>
            </a:endParaRPr>
          </a:p>
        </p:txBody>
      </p:sp>
      <p:sp>
        <p:nvSpPr>
          <p:cNvPr id="5" name="Footer Placeholder 4"/>
          <p:cNvSpPr>
            <a:spLocks noGrp="1"/>
          </p:cNvSpPr>
          <p:nvPr>
            <p:ph type="ftr" sz="quarter" idx="11"/>
          </p:nvPr>
        </p:nvSpPr>
        <p:spPr>
          <a:xfrm>
            <a:off x="2590800" y="6135689"/>
            <a:ext cx="7622117" cy="365125"/>
          </a:xfrm>
          <a:prstGeom prst="rect">
            <a:avLst/>
          </a:prstGeom>
        </p:spPr>
        <p:txBody>
          <a:bodyPr vert="horz" lIns="91440" tIns="45720" rIns="91440" bIns="45720" rtlCol="0" anchor="ctr"/>
          <a:lstStyle/>
          <a:p>
            <a:pPr defTabSz="457200">
              <a:spcBef>
                <a:spcPct val="0"/>
              </a:spcBef>
              <a:spcAft>
                <a:spcPct val="0"/>
              </a:spcAft>
            </a:pPr>
            <a:endParaRPr lang="en-US" noProof="1">
              <a:solidFill>
                <a:prstClr val="black">
                  <a:tint val="75000"/>
                </a:prstClr>
              </a:solidFill>
            </a:endParaRPr>
          </a:p>
        </p:txBody>
      </p:sp>
      <p:sp>
        <p:nvSpPr>
          <p:cNvPr id="6" name="Slide Number Placeholder 5"/>
          <p:cNvSpPr>
            <a:spLocks noGrp="1"/>
          </p:cNvSpPr>
          <p:nvPr>
            <p:ph type="sldNum" sz="quarter" idx="12"/>
          </p:nvPr>
        </p:nvSpPr>
        <p:spPr>
          <a:xfrm>
            <a:off x="681567" y="3244851"/>
            <a:ext cx="781051" cy="365125"/>
          </a:xfrm>
          <a:prstGeom prst="rect">
            <a:avLst/>
          </a:prstGeom>
        </p:spPr>
        <p:txBody>
          <a:bodyPr vert="horz" lIns="91440" tIns="45720" rIns="91440" bIns="45720" rtlCol="0" anchor="ctr"/>
          <a:lstStyle/>
          <a:p>
            <a:pPr defTabSz="457200">
              <a:spcBef>
                <a:spcPct val="0"/>
              </a:spcBef>
              <a:spcAft>
                <a:spcPct val="0"/>
              </a:spcAft>
            </a:pPr>
            <a:fld id="{D57F1E4F-1CFF-5643-939E-217C01CDF565}" type="slidenum">
              <a:rPr lang="en-US" noProof="1" smtClean="0"/>
              <a:pPr defTabSz="457200">
                <a:spcBef>
                  <a:spcPct val="0"/>
                </a:spcBef>
                <a:spcAft>
                  <a:spcPct val="0"/>
                </a:spcAft>
              </a:pPr>
              <a:t>‹#›</a:t>
            </a:fld>
            <a:endParaRPr lang="en-US" noProof="1"/>
          </a:p>
        </p:txBody>
      </p:sp>
    </p:spTree>
    <p:extLst>
      <p:ext uri="{BB962C8B-B14F-4D97-AF65-F5344CB8AC3E}">
        <p14:creationId xmlns:p14="http://schemas.microsoft.com/office/powerpoint/2010/main" val="37075817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7197" name="Freeform 11"/>
          <p:cNvSpPr/>
          <p:nvPr/>
        </p:nvSpPr>
        <p:spPr>
          <a:xfrm flipV="1">
            <a:off x="0" y="711200"/>
            <a:ext cx="1811867" cy="508000"/>
          </a:xfrm>
          <a:custGeom>
            <a:avLst/>
            <a:gdLst/>
            <a:ahLst/>
            <a:cxnLst/>
            <a:rect l="0" t="0" r="0" b="0"/>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w="9525">
            <a:noFill/>
          </a:ln>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charset="0"/>
              <a:ea typeface="幼圆" panose="02010509060101010101" pitchFamily="49" charset="-122"/>
              <a:cs typeface="+mn-cs"/>
            </a:endParaRPr>
          </a:p>
        </p:txBody>
      </p:sp>
      <p:sp>
        <p:nvSpPr>
          <p:cNvPr id="2" name="Title 1"/>
          <p:cNvSpPr>
            <a:spLocks noGrp="1"/>
          </p:cNvSpPr>
          <p:nvPr>
            <p:ph type="title"/>
          </p:nvPr>
        </p:nvSpPr>
        <p:spPr>
          <a:xfrm>
            <a:off x="2593600" y="624110"/>
            <a:ext cx="8785600" cy="1280890"/>
          </a:xfrm>
        </p:spPr>
        <p:txBody>
          <a:bodyPr/>
          <a:lstStyle/>
          <a:p>
            <a:pPr fontAlgn="auto"/>
            <a:r>
              <a:rPr lang="zh-CN" altLang="en-US" strike="noStrike" noProof="1"/>
              <a:t>单击此处编辑母版标题样式</a:t>
            </a:r>
            <a:endParaRPr lang="en-US" strike="noStrike" noProof="1"/>
          </a:p>
        </p:txBody>
      </p:sp>
      <p:sp>
        <p:nvSpPr>
          <p:cNvPr id="3" name="Date Placeholder 2"/>
          <p:cNvSpPr>
            <a:spLocks noGrp="1"/>
          </p:cNvSpPr>
          <p:nvPr>
            <p:ph type="dt" sz="half" idx="10"/>
          </p:nvPr>
        </p:nvSpPr>
        <p:spPr>
          <a:xfrm>
            <a:off x="10363201" y="6135688"/>
            <a:ext cx="1022351" cy="369888"/>
          </a:xfrm>
          <a:prstGeom prst="rect">
            <a:avLst/>
          </a:prstGeom>
        </p:spPr>
        <p:txBody>
          <a:bodyPr vert="horz" lIns="91440" tIns="45720" rIns="91440" bIns="45720" rtlCol="0" anchor="ctr"/>
          <a:lstStyle/>
          <a:p>
            <a:pPr defTabSz="457200">
              <a:spcBef>
                <a:spcPct val="0"/>
              </a:spcBef>
              <a:spcAft>
                <a:spcPct val="0"/>
              </a:spcAft>
            </a:pPr>
            <a:fld id="{B61BEF0D-F0BB-DE4B-95CE-6DB70DBA9567}" type="datetimeFigureOut">
              <a:rPr lang="en-US" noProof="1" smtClean="0">
                <a:solidFill>
                  <a:prstClr val="black">
                    <a:tint val="75000"/>
                  </a:prstClr>
                </a:solidFill>
              </a:rPr>
              <a:pPr defTabSz="457200">
                <a:spcBef>
                  <a:spcPct val="0"/>
                </a:spcBef>
                <a:spcAft>
                  <a:spcPct val="0"/>
                </a:spcAft>
              </a:pPr>
              <a:t>6/9/2021</a:t>
            </a:fld>
            <a:endParaRPr lang="en-US" noProof="1">
              <a:solidFill>
                <a:prstClr val="black">
                  <a:tint val="75000"/>
                </a:prstClr>
              </a:solidFill>
            </a:endParaRPr>
          </a:p>
        </p:txBody>
      </p:sp>
      <p:sp>
        <p:nvSpPr>
          <p:cNvPr id="4" name="Footer Placeholder 3"/>
          <p:cNvSpPr>
            <a:spLocks noGrp="1"/>
          </p:cNvSpPr>
          <p:nvPr>
            <p:ph type="ftr" sz="quarter" idx="11"/>
          </p:nvPr>
        </p:nvSpPr>
        <p:spPr>
          <a:xfrm>
            <a:off x="2590800" y="6135689"/>
            <a:ext cx="7622117" cy="365125"/>
          </a:xfrm>
          <a:prstGeom prst="rect">
            <a:avLst/>
          </a:prstGeom>
        </p:spPr>
        <p:txBody>
          <a:bodyPr vert="horz" lIns="91440" tIns="45720" rIns="91440" bIns="45720" rtlCol="0" anchor="ctr"/>
          <a:lstStyle/>
          <a:p>
            <a:pPr defTabSz="457200">
              <a:spcBef>
                <a:spcPct val="0"/>
              </a:spcBef>
              <a:spcAft>
                <a:spcPct val="0"/>
              </a:spcAft>
            </a:pPr>
            <a:endParaRPr lang="en-US" noProof="1">
              <a:solidFill>
                <a:prstClr val="black">
                  <a:tint val="75000"/>
                </a:prstClr>
              </a:solidFill>
            </a:endParaRPr>
          </a:p>
        </p:txBody>
      </p:sp>
      <p:sp>
        <p:nvSpPr>
          <p:cNvPr id="5" name="Slide Number Placeholder 4"/>
          <p:cNvSpPr>
            <a:spLocks noGrp="1"/>
          </p:cNvSpPr>
          <p:nvPr>
            <p:ph type="sldNum" sz="quarter" idx="12"/>
          </p:nvPr>
        </p:nvSpPr>
        <p:spPr>
          <a:xfrm>
            <a:off x="681567" y="787401"/>
            <a:ext cx="781051" cy="365125"/>
          </a:xfrm>
          <a:prstGeom prst="rect">
            <a:avLst/>
          </a:prstGeom>
        </p:spPr>
        <p:txBody>
          <a:bodyPr vert="horz" lIns="91440" tIns="45720" rIns="91440" bIns="45720" rtlCol="0" anchor="ctr"/>
          <a:lstStyle/>
          <a:p>
            <a:pPr defTabSz="457200">
              <a:spcBef>
                <a:spcPct val="0"/>
              </a:spcBef>
              <a:spcAft>
                <a:spcPct val="0"/>
              </a:spcAft>
            </a:pPr>
            <a:fld id="{D57F1E4F-1CFF-5643-939E-217C01CDF565}" type="slidenum">
              <a:rPr lang="en-US" noProof="1" smtClean="0"/>
              <a:pPr defTabSz="457200">
                <a:spcBef>
                  <a:spcPct val="0"/>
                </a:spcBef>
                <a:spcAft>
                  <a:spcPct val="0"/>
                </a:spcAft>
              </a:pPr>
              <a:t>‹#›</a:t>
            </a:fld>
            <a:endParaRPr lang="en-US" noProof="1"/>
          </a:p>
        </p:txBody>
      </p:sp>
    </p:spTree>
    <p:extLst>
      <p:ext uri="{BB962C8B-B14F-4D97-AF65-F5344CB8AC3E}">
        <p14:creationId xmlns:p14="http://schemas.microsoft.com/office/powerpoint/2010/main" val="3833166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28FFB-96DF-4371-AAA9-64A4967B6FB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062BED7-C4F5-4071-AE8B-A9D4694660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0BBAAEB-C823-41A8-96EE-A3D7B263BA2B}"/>
              </a:ext>
            </a:extLst>
          </p:cNvPr>
          <p:cNvSpPr>
            <a:spLocks noGrp="1"/>
          </p:cNvSpPr>
          <p:nvPr>
            <p:ph type="dt" sz="half" idx="10"/>
          </p:nvPr>
        </p:nvSpPr>
        <p:spPr/>
        <p:txBody>
          <a:bodyPr/>
          <a:lstStyle/>
          <a:p>
            <a:fld id="{00F10137-3A81-4C19-B1A8-650093D6D941}" type="datetimeFigureOut">
              <a:rPr lang="zh-CN" altLang="en-US" smtClean="0"/>
              <a:pPr/>
              <a:t>2021/6/9</a:t>
            </a:fld>
            <a:endParaRPr lang="zh-CN" altLang="en-US"/>
          </a:p>
        </p:txBody>
      </p:sp>
      <p:sp>
        <p:nvSpPr>
          <p:cNvPr id="5" name="页脚占位符 4">
            <a:extLst>
              <a:ext uri="{FF2B5EF4-FFF2-40B4-BE49-F238E27FC236}">
                <a16:creationId xmlns:a16="http://schemas.microsoft.com/office/drawing/2014/main" id="{4BAC81C2-985B-4C63-8525-3667B4052F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920FC34-14D7-4F0E-B4C9-905C5338622E}"/>
              </a:ext>
            </a:extLst>
          </p:cNvPr>
          <p:cNvSpPr>
            <a:spLocks noGrp="1"/>
          </p:cNvSpPr>
          <p:nvPr>
            <p:ph type="sldNum" sz="quarter" idx="12"/>
          </p:nvPr>
        </p:nvSpPr>
        <p:spPr/>
        <p:txBody>
          <a:bodyPr/>
          <a:lstStyle/>
          <a:p>
            <a:fld id="{00BF3EE7-D213-4D32-99DC-037A2C159382}" type="slidenum">
              <a:rPr lang="zh-CN" altLang="en-US" smtClean="0"/>
              <a:pPr/>
              <a:t>‹#›</a:t>
            </a:fld>
            <a:endParaRPr lang="zh-CN" altLang="en-US"/>
          </a:p>
        </p:txBody>
      </p:sp>
    </p:spTree>
    <p:extLst>
      <p:ext uri="{BB962C8B-B14F-4D97-AF65-F5344CB8AC3E}">
        <p14:creationId xmlns:p14="http://schemas.microsoft.com/office/powerpoint/2010/main" val="2867510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87A690-8AF9-45D4-A569-E046D47D5EB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72A7DD-B6C4-44C8-AF70-148C8D02A9F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A6EF673F-A3ED-455F-8090-BA2274F4BC4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71336D4-4F33-45BA-9861-1DAD95025B7E}"/>
              </a:ext>
            </a:extLst>
          </p:cNvPr>
          <p:cNvSpPr>
            <a:spLocks noGrp="1"/>
          </p:cNvSpPr>
          <p:nvPr>
            <p:ph type="dt" sz="half" idx="10"/>
          </p:nvPr>
        </p:nvSpPr>
        <p:spPr/>
        <p:txBody>
          <a:bodyPr/>
          <a:lstStyle/>
          <a:p>
            <a:fld id="{00F10137-3A81-4C19-B1A8-650093D6D941}" type="datetimeFigureOut">
              <a:rPr lang="zh-CN" altLang="en-US" smtClean="0"/>
              <a:pPr/>
              <a:t>2021/6/9</a:t>
            </a:fld>
            <a:endParaRPr lang="zh-CN" altLang="en-US"/>
          </a:p>
        </p:txBody>
      </p:sp>
      <p:sp>
        <p:nvSpPr>
          <p:cNvPr id="6" name="页脚占位符 5">
            <a:extLst>
              <a:ext uri="{FF2B5EF4-FFF2-40B4-BE49-F238E27FC236}">
                <a16:creationId xmlns:a16="http://schemas.microsoft.com/office/drawing/2014/main" id="{FAD40E9D-6DCA-4E37-9C5C-34F8E97CD50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FCE5A3A-0037-4017-A42D-034DE694A3E5}"/>
              </a:ext>
            </a:extLst>
          </p:cNvPr>
          <p:cNvSpPr>
            <a:spLocks noGrp="1"/>
          </p:cNvSpPr>
          <p:nvPr>
            <p:ph type="sldNum" sz="quarter" idx="12"/>
          </p:nvPr>
        </p:nvSpPr>
        <p:spPr/>
        <p:txBody>
          <a:bodyPr/>
          <a:lstStyle/>
          <a:p>
            <a:fld id="{00BF3EE7-D213-4D32-99DC-037A2C159382}" type="slidenum">
              <a:rPr lang="zh-CN" altLang="en-US" smtClean="0"/>
              <a:pPr/>
              <a:t>‹#›</a:t>
            </a:fld>
            <a:endParaRPr lang="zh-CN" altLang="en-US"/>
          </a:p>
        </p:txBody>
      </p:sp>
    </p:spTree>
    <p:extLst>
      <p:ext uri="{BB962C8B-B14F-4D97-AF65-F5344CB8AC3E}">
        <p14:creationId xmlns:p14="http://schemas.microsoft.com/office/powerpoint/2010/main" val="279407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E8E15-83E8-4A42-A0A1-1BAB1FF6F08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471E1D4-E76B-417F-A47A-8729588B07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DE54CA6-4E91-4B7E-9A7A-5835B7F79CEB}"/>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A9DFBD5-B4D1-4126-9835-6C3AF9AAC7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46598AEC-103E-4B42-AD32-841FFFA4551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916EE48-9055-4FD4-B41D-2025569287DE}"/>
              </a:ext>
            </a:extLst>
          </p:cNvPr>
          <p:cNvSpPr>
            <a:spLocks noGrp="1"/>
          </p:cNvSpPr>
          <p:nvPr>
            <p:ph type="dt" sz="half" idx="10"/>
          </p:nvPr>
        </p:nvSpPr>
        <p:spPr/>
        <p:txBody>
          <a:bodyPr/>
          <a:lstStyle/>
          <a:p>
            <a:fld id="{00F10137-3A81-4C19-B1A8-650093D6D941}" type="datetimeFigureOut">
              <a:rPr lang="zh-CN" altLang="en-US" smtClean="0"/>
              <a:pPr/>
              <a:t>2021/6/9</a:t>
            </a:fld>
            <a:endParaRPr lang="zh-CN" altLang="en-US"/>
          </a:p>
        </p:txBody>
      </p:sp>
      <p:sp>
        <p:nvSpPr>
          <p:cNvPr id="8" name="页脚占位符 7">
            <a:extLst>
              <a:ext uri="{FF2B5EF4-FFF2-40B4-BE49-F238E27FC236}">
                <a16:creationId xmlns:a16="http://schemas.microsoft.com/office/drawing/2014/main" id="{5DA5C8C1-EC75-4611-8A1D-BD377CFF18E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3476728-6C37-4EBF-83C8-826447FE0052}"/>
              </a:ext>
            </a:extLst>
          </p:cNvPr>
          <p:cNvSpPr>
            <a:spLocks noGrp="1"/>
          </p:cNvSpPr>
          <p:nvPr>
            <p:ph type="sldNum" sz="quarter" idx="12"/>
          </p:nvPr>
        </p:nvSpPr>
        <p:spPr/>
        <p:txBody>
          <a:bodyPr/>
          <a:lstStyle/>
          <a:p>
            <a:fld id="{00BF3EE7-D213-4D32-99DC-037A2C159382}" type="slidenum">
              <a:rPr lang="zh-CN" altLang="en-US" smtClean="0"/>
              <a:pPr/>
              <a:t>‹#›</a:t>
            </a:fld>
            <a:endParaRPr lang="zh-CN" altLang="en-US"/>
          </a:p>
        </p:txBody>
      </p:sp>
    </p:spTree>
    <p:extLst>
      <p:ext uri="{BB962C8B-B14F-4D97-AF65-F5344CB8AC3E}">
        <p14:creationId xmlns:p14="http://schemas.microsoft.com/office/powerpoint/2010/main" val="3245265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03E871-ECE2-4ED8-9330-960FDFE49B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76CFAEE-1377-4936-8B48-B9BE3B5B8095}"/>
              </a:ext>
            </a:extLst>
          </p:cNvPr>
          <p:cNvSpPr>
            <a:spLocks noGrp="1"/>
          </p:cNvSpPr>
          <p:nvPr>
            <p:ph type="dt" sz="half" idx="10"/>
          </p:nvPr>
        </p:nvSpPr>
        <p:spPr/>
        <p:txBody>
          <a:bodyPr/>
          <a:lstStyle/>
          <a:p>
            <a:fld id="{00F10137-3A81-4C19-B1A8-650093D6D941}" type="datetimeFigureOut">
              <a:rPr lang="zh-CN" altLang="en-US" smtClean="0"/>
              <a:pPr/>
              <a:t>2021/6/9</a:t>
            </a:fld>
            <a:endParaRPr lang="zh-CN" altLang="en-US"/>
          </a:p>
        </p:txBody>
      </p:sp>
      <p:sp>
        <p:nvSpPr>
          <p:cNvPr id="4" name="页脚占位符 3">
            <a:extLst>
              <a:ext uri="{FF2B5EF4-FFF2-40B4-BE49-F238E27FC236}">
                <a16:creationId xmlns:a16="http://schemas.microsoft.com/office/drawing/2014/main" id="{76CC3D99-EDDC-488E-B6DD-EDAA186BE9F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9EDBD49-6E5B-403A-B6E4-CCCDE4954D2B}"/>
              </a:ext>
            </a:extLst>
          </p:cNvPr>
          <p:cNvSpPr>
            <a:spLocks noGrp="1"/>
          </p:cNvSpPr>
          <p:nvPr>
            <p:ph type="sldNum" sz="quarter" idx="12"/>
          </p:nvPr>
        </p:nvSpPr>
        <p:spPr/>
        <p:txBody>
          <a:bodyPr/>
          <a:lstStyle/>
          <a:p>
            <a:fld id="{00BF3EE7-D213-4D32-99DC-037A2C159382}" type="slidenum">
              <a:rPr lang="zh-CN" altLang="en-US" smtClean="0"/>
              <a:pPr/>
              <a:t>‹#›</a:t>
            </a:fld>
            <a:endParaRPr lang="zh-CN" altLang="en-US"/>
          </a:p>
        </p:txBody>
      </p:sp>
    </p:spTree>
    <p:extLst>
      <p:ext uri="{BB962C8B-B14F-4D97-AF65-F5344CB8AC3E}">
        <p14:creationId xmlns:p14="http://schemas.microsoft.com/office/powerpoint/2010/main" val="1077030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2662637-94E4-423C-8523-9071C675B9B5}"/>
              </a:ext>
            </a:extLst>
          </p:cNvPr>
          <p:cNvSpPr>
            <a:spLocks noGrp="1"/>
          </p:cNvSpPr>
          <p:nvPr>
            <p:ph type="dt" sz="half" idx="10"/>
          </p:nvPr>
        </p:nvSpPr>
        <p:spPr/>
        <p:txBody>
          <a:bodyPr/>
          <a:lstStyle/>
          <a:p>
            <a:fld id="{00F10137-3A81-4C19-B1A8-650093D6D941}" type="datetimeFigureOut">
              <a:rPr lang="zh-CN" altLang="en-US" smtClean="0"/>
              <a:pPr/>
              <a:t>2021/6/9</a:t>
            </a:fld>
            <a:endParaRPr lang="zh-CN" altLang="en-US"/>
          </a:p>
        </p:txBody>
      </p:sp>
      <p:sp>
        <p:nvSpPr>
          <p:cNvPr id="3" name="页脚占位符 2">
            <a:extLst>
              <a:ext uri="{FF2B5EF4-FFF2-40B4-BE49-F238E27FC236}">
                <a16:creationId xmlns:a16="http://schemas.microsoft.com/office/drawing/2014/main" id="{0A45303F-D7ED-4E2F-A987-1DA91484D65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59A6132-4331-4204-97A1-0D62F2681B38}"/>
              </a:ext>
            </a:extLst>
          </p:cNvPr>
          <p:cNvSpPr>
            <a:spLocks noGrp="1"/>
          </p:cNvSpPr>
          <p:nvPr>
            <p:ph type="sldNum" sz="quarter" idx="12"/>
          </p:nvPr>
        </p:nvSpPr>
        <p:spPr/>
        <p:txBody>
          <a:bodyPr/>
          <a:lstStyle/>
          <a:p>
            <a:fld id="{00BF3EE7-D213-4D32-99DC-037A2C159382}" type="slidenum">
              <a:rPr lang="zh-CN" altLang="en-US" smtClean="0"/>
              <a:pPr/>
              <a:t>‹#›</a:t>
            </a:fld>
            <a:endParaRPr lang="zh-CN" altLang="en-US"/>
          </a:p>
        </p:txBody>
      </p:sp>
    </p:spTree>
    <p:extLst>
      <p:ext uri="{BB962C8B-B14F-4D97-AF65-F5344CB8AC3E}">
        <p14:creationId xmlns:p14="http://schemas.microsoft.com/office/powerpoint/2010/main" val="2649843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0E305E-957F-4E90-B541-7195DA43242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CE8D8A4-8FEB-4AC6-A1C9-335F931A47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4387F9C-E7B2-4500-8699-8F65017B0C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BEE2DF0-8E63-44BE-A00E-DD81A24FF4F0}"/>
              </a:ext>
            </a:extLst>
          </p:cNvPr>
          <p:cNvSpPr>
            <a:spLocks noGrp="1"/>
          </p:cNvSpPr>
          <p:nvPr>
            <p:ph type="dt" sz="half" idx="10"/>
          </p:nvPr>
        </p:nvSpPr>
        <p:spPr/>
        <p:txBody>
          <a:bodyPr/>
          <a:lstStyle/>
          <a:p>
            <a:fld id="{00F10137-3A81-4C19-B1A8-650093D6D941}" type="datetimeFigureOut">
              <a:rPr lang="zh-CN" altLang="en-US" smtClean="0"/>
              <a:pPr/>
              <a:t>2021/6/9</a:t>
            </a:fld>
            <a:endParaRPr lang="zh-CN" altLang="en-US"/>
          </a:p>
        </p:txBody>
      </p:sp>
      <p:sp>
        <p:nvSpPr>
          <p:cNvPr id="6" name="页脚占位符 5">
            <a:extLst>
              <a:ext uri="{FF2B5EF4-FFF2-40B4-BE49-F238E27FC236}">
                <a16:creationId xmlns:a16="http://schemas.microsoft.com/office/drawing/2014/main" id="{938FF221-AB88-4540-9D0E-7AEFFD4967E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B2998A2-F40B-4F2C-A46A-50BC1CFD1C7E}"/>
              </a:ext>
            </a:extLst>
          </p:cNvPr>
          <p:cNvSpPr>
            <a:spLocks noGrp="1"/>
          </p:cNvSpPr>
          <p:nvPr>
            <p:ph type="sldNum" sz="quarter" idx="12"/>
          </p:nvPr>
        </p:nvSpPr>
        <p:spPr/>
        <p:txBody>
          <a:bodyPr/>
          <a:lstStyle/>
          <a:p>
            <a:fld id="{00BF3EE7-D213-4D32-99DC-037A2C159382}" type="slidenum">
              <a:rPr lang="zh-CN" altLang="en-US" smtClean="0"/>
              <a:pPr/>
              <a:t>‹#›</a:t>
            </a:fld>
            <a:endParaRPr lang="zh-CN" altLang="en-US"/>
          </a:p>
        </p:txBody>
      </p:sp>
    </p:spTree>
    <p:extLst>
      <p:ext uri="{BB962C8B-B14F-4D97-AF65-F5344CB8AC3E}">
        <p14:creationId xmlns:p14="http://schemas.microsoft.com/office/powerpoint/2010/main" val="3206640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9E603E-9CD0-47EF-9FBC-2F9D7A9DEA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1D7A204-ED40-48D3-B6F4-6C61554A41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F4EC5E-1735-4A39-9DDA-5F03DBE7A8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CB12EFE-45FD-406B-A5D9-48567ECE40D6}"/>
              </a:ext>
            </a:extLst>
          </p:cNvPr>
          <p:cNvSpPr>
            <a:spLocks noGrp="1"/>
          </p:cNvSpPr>
          <p:nvPr>
            <p:ph type="dt" sz="half" idx="10"/>
          </p:nvPr>
        </p:nvSpPr>
        <p:spPr/>
        <p:txBody>
          <a:bodyPr/>
          <a:lstStyle/>
          <a:p>
            <a:fld id="{00F10137-3A81-4C19-B1A8-650093D6D941}" type="datetimeFigureOut">
              <a:rPr lang="zh-CN" altLang="en-US" smtClean="0"/>
              <a:pPr/>
              <a:t>2021/6/9</a:t>
            </a:fld>
            <a:endParaRPr lang="zh-CN" altLang="en-US"/>
          </a:p>
        </p:txBody>
      </p:sp>
      <p:sp>
        <p:nvSpPr>
          <p:cNvPr id="6" name="页脚占位符 5">
            <a:extLst>
              <a:ext uri="{FF2B5EF4-FFF2-40B4-BE49-F238E27FC236}">
                <a16:creationId xmlns:a16="http://schemas.microsoft.com/office/drawing/2014/main" id="{8D3A886C-A79A-40DB-806D-DE15E0B24C0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C9D8E79-3FA0-4C22-A40A-38BC895B268F}"/>
              </a:ext>
            </a:extLst>
          </p:cNvPr>
          <p:cNvSpPr>
            <a:spLocks noGrp="1"/>
          </p:cNvSpPr>
          <p:nvPr>
            <p:ph type="sldNum" sz="quarter" idx="12"/>
          </p:nvPr>
        </p:nvSpPr>
        <p:spPr/>
        <p:txBody>
          <a:bodyPr/>
          <a:lstStyle/>
          <a:p>
            <a:fld id="{00BF3EE7-D213-4D32-99DC-037A2C159382}" type="slidenum">
              <a:rPr lang="zh-CN" altLang="en-US" smtClean="0"/>
              <a:pPr/>
              <a:t>‹#›</a:t>
            </a:fld>
            <a:endParaRPr lang="zh-CN" altLang="en-US"/>
          </a:p>
        </p:txBody>
      </p:sp>
    </p:spTree>
    <p:extLst>
      <p:ext uri="{BB962C8B-B14F-4D97-AF65-F5344CB8AC3E}">
        <p14:creationId xmlns:p14="http://schemas.microsoft.com/office/powerpoint/2010/main" val="2827626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A8BF76A-A51F-476C-BF5A-F46997BE11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4175FB2-81E6-48CD-BD03-5D1D5138E7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43E1FAF-3AB9-417A-9230-D18CF4744E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F10137-3A81-4C19-B1A8-650093D6D941}" type="datetimeFigureOut">
              <a:rPr lang="zh-CN" altLang="en-US" smtClean="0"/>
              <a:pPr/>
              <a:t>2021/6/9</a:t>
            </a:fld>
            <a:endParaRPr lang="zh-CN" altLang="en-US"/>
          </a:p>
        </p:txBody>
      </p:sp>
      <p:sp>
        <p:nvSpPr>
          <p:cNvPr id="5" name="页脚占位符 4">
            <a:extLst>
              <a:ext uri="{FF2B5EF4-FFF2-40B4-BE49-F238E27FC236}">
                <a16:creationId xmlns:a16="http://schemas.microsoft.com/office/drawing/2014/main" id="{5E0D0DDB-CEF5-4003-8308-91DCD99157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117CDB5-29D8-46BC-BD51-62C8BFE3C3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BF3EE7-D213-4D32-99DC-037A2C159382}" type="slidenum">
              <a:rPr lang="zh-CN" altLang="en-US" smtClean="0"/>
              <a:pPr/>
              <a:t>‹#›</a:t>
            </a:fld>
            <a:endParaRPr lang="zh-CN" altLang="en-US"/>
          </a:p>
        </p:txBody>
      </p:sp>
    </p:spTree>
    <p:extLst>
      <p:ext uri="{BB962C8B-B14F-4D97-AF65-F5344CB8AC3E}">
        <p14:creationId xmlns:p14="http://schemas.microsoft.com/office/powerpoint/2010/main" val="115271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DEE78EF-5DF3-4240-AE7E-FB08E6C0DB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39DAB9-D207-4342-BE77-2FC86CDFD4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1033E6-77CF-4B93-BAB1-858F9A1A4A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6E3901-DDFF-4F5C-9D41-1053C45E8C17}" type="datetimeFigureOut">
              <a:rPr lang="zh-CN" altLang="en-US" smtClean="0"/>
              <a:t>2021/6/9</a:t>
            </a:fld>
            <a:endParaRPr lang="zh-CN" altLang="en-US"/>
          </a:p>
        </p:txBody>
      </p:sp>
      <p:sp>
        <p:nvSpPr>
          <p:cNvPr id="5" name="页脚占位符 4">
            <a:extLst>
              <a:ext uri="{FF2B5EF4-FFF2-40B4-BE49-F238E27FC236}">
                <a16:creationId xmlns:a16="http://schemas.microsoft.com/office/drawing/2014/main" id="{83877EA0-6A48-4AA8-89BB-857A72ECC4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C75A19B-383C-4841-99BA-493DE23689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F5DD99-9F99-41FB-90F3-86C7AD3CAFDB}" type="slidenum">
              <a:rPr lang="zh-CN" altLang="en-US" smtClean="0"/>
              <a:t>‹#›</a:t>
            </a:fld>
            <a:endParaRPr lang="zh-CN" altLang="en-US"/>
          </a:p>
        </p:txBody>
      </p:sp>
    </p:spTree>
    <p:extLst>
      <p:ext uri="{BB962C8B-B14F-4D97-AF65-F5344CB8AC3E}">
        <p14:creationId xmlns:p14="http://schemas.microsoft.com/office/powerpoint/2010/main" val="31647452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026" name="Group 35"/>
          <p:cNvGrpSpPr/>
          <p:nvPr/>
        </p:nvGrpSpPr>
        <p:grpSpPr>
          <a:xfrm>
            <a:off x="0" y="228601"/>
            <a:ext cx="2641600" cy="6638925"/>
            <a:chOff x="2487613" y="285750"/>
            <a:chExt cx="2428875" cy="5654676"/>
          </a:xfrm>
        </p:grpSpPr>
        <p:sp>
          <p:nvSpPr>
            <p:cNvPr id="1027" name="Freeform 11"/>
            <p:cNvSpPr/>
            <p:nvPr/>
          </p:nvSpPr>
          <p:spPr>
            <a:xfrm>
              <a:off x="2487613" y="2284413"/>
              <a:ext cx="85725" cy="533400"/>
            </a:xfrm>
            <a:custGeom>
              <a:avLst/>
              <a:gdLst/>
              <a:ahLst/>
              <a:cxnLst/>
              <a:rect l="0" t="0" r="0" b="0"/>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w="9525">
              <a:noFill/>
            </a:ln>
          </p:spPr>
          <p:txBody>
            <a:bodyPr/>
            <a:lstStyle/>
            <a:p>
              <a:endParaRPr lang="zh-CN" altLang="en-US" sz="1800"/>
            </a:p>
          </p:txBody>
        </p:sp>
        <p:sp>
          <p:nvSpPr>
            <p:cNvPr id="1028" name="Freeform 12"/>
            <p:cNvSpPr/>
            <p:nvPr/>
          </p:nvSpPr>
          <p:spPr>
            <a:xfrm>
              <a:off x="2597151" y="2779713"/>
              <a:ext cx="550863" cy="1978025"/>
            </a:xfrm>
            <a:custGeom>
              <a:avLst/>
              <a:gdLst/>
              <a:ahLst/>
              <a:cxnLst/>
              <a:rect l="0" t="0" r="0" b="0"/>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w="9525">
              <a:noFill/>
            </a:ln>
          </p:spPr>
          <p:txBody>
            <a:bodyPr/>
            <a:lstStyle/>
            <a:p>
              <a:endParaRPr lang="zh-CN" altLang="en-US" sz="1800"/>
            </a:p>
          </p:txBody>
        </p:sp>
        <p:sp>
          <p:nvSpPr>
            <p:cNvPr id="1029" name="Freeform 13"/>
            <p:cNvSpPr/>
            <p:nvPr/>
          </p:nvSpPr>
          <p:spPr>
            <a:xfrm>
              <a:off x="3175001" y="4730750"/>
              <a:ext cx="519113" cy="1209675"/>
            </a:xfrm>
            <a:custGeom>
              <a:avLst/>
              <a:gdLst/>
              <a:ahLst/>
              <a:cxnLst/>
              <a:rect l="0" t="0" r="0" b="0"/>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w="9525">
              <a:noFill/>
            </a:ln>
          </p:spPr>
          <p:txBody>
            <a:bodyPr/>
            <a:lstStyle/>
            <a:p>
              <a:endParaRPr lang="zh-CN" altLang="en-US" sz="1800"/>
            </a:p>
          </p:txBody>
        </p:sp>
        <p:sp>
          <p:nvSpPr>
            <p:cNvPr id="1030" name="Freeform 14"/>
            <p:cNvSpPr/>
            <p:nvPr/>
          </p:nvSpPr>
          <p:spPr>
            <a:xfrm>
              <a:off x="3305176" y="5630863"/>
              <a:ext cx="146050" cy="309563"/>
            </a:xfrm>
            <a:custGeom>
              <a:avLst/>
              <a:gdLst/>
              <a:ahLst/>
              <a:cxnLst/>
              <a:rect l="0" t="0" r="0" b="0"/>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w="9525">
              <a:noFill/>
            </a:ln>
          </p:spPr>
          <p:txBody>
            <a:bodyPr/>
            <a:lstStyle/>
            <a:p>
              <a:endParaRPr lang="zh-CN" altLang="en-US" sz="1800"/>
            </a:p>
          </p:txBody>
        </p:sp>
        <p:sp>
          <p:nvSpPr>
            <p:cNvPr id="1031" name="Freeform 15"/>
            <p:cNvSpPr/>
            <p:nvPr/>
          </p:nvSpPr>
          <p:spPr>
            <a:xfrm>
              <a:off x="2573338" y="2817813"/>
              <a:ext cx="700088" cy="2835275"/>
            </a:xfrm>
            <a:custGeom>
              <a:avLst/>
              <a:gdLst/>
              <a:ahLst/>
              <a:cxnLst/>
              <a:rect l="0" t="0" r="0" b="0"/>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w="9525">
              <a:noFill/>
            </a:ln>
          </p:spPr>
          <p:txBody>
            <a:bodyPr/>
            <a:lstStyle/>
            <a:p>
              <a:endParaRPr lang="zh-CN" altLang="en-US" sz="1800"/>
            </a:p>
          </p:txBody>
        </p:sp>
        <p:sp>
          <p:nvSpPr>
            <p:cNvPr id="1032" name="Freeform 16"/>
            <p:cNvSpPr/>
            <p:nvPr/>
          </p:nvSpPr>
          <p:spPr>
            <a:xfrm>
              <a:off x="2506663" y="285750"/>
              <a:ext cx="90488" cy="2493963"/>
            </a:xfrm>
            <a:custGeom>
              <a:avLst/>
              <a:gdLst/>
              <a:ahLst/>
              <a:cxnLst/>
              <a:rect l="0" t="0" r="0" b="0"/>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w="9525">
              <a:noFill/>
            </a:ln>
          </p:spPr>
          <p:txBody>
            <a:bodyPr/>
            <a:lstStyle/>
            <a:p>
              <a:endParaRPr lang="zh-CN" altLang="en-US" sz="1800"/>
            </a:p>
          </p:txBody>
        </p:sp>
        <p:sp>
          <p:nvSpPr>
            <p:cNvPr id="1033" name="Freeform 17"/>
            <p:cNvSpPr/>
            <p:nvPr/>
          </p:nvSpPr>
          <p:spPr>
            <a:xfrm>
              <a:off x="2554288" y="2598738"/>
              <a:ext cx="66675" cy="420688"/>
            </a:xfrm>
            <a:custGeom>
              <a:avLst/>
              <a:gdLst/>
              <a:ahLst/>
              <a:cxnLst/>
              <a:rect l="0" t="0" r="0" b="0"/>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w="9525">
              <a:noFill/>
            </a:ln>
          </p:spPr>
          <p:txBody>
            <a:bodyPr/>
            <a:lstStyle/>
            <a:p>
              <a:endParaRPr lang="zh-CN" altLang="en-US" sz="1800"/>
            </a:p>
          </p:txBody>
        </p:sp>
        <p:sp>
          <p:nvSpPr>
            <p:cNvPr id="1034" name="Freeform 18"/>
            <p:cNvSpPr/>
            <p:nvPr/>
          </p:nvSpPr>
          <p:spPr>
            <a:xfrm>
              <a:off x="3143251" y="4757738"/>
              <a:ext cx="161925" cy="873125"/>
            </a:xfrm>
            <a:custGeom>
              <a:avLst/>
              <a:gdLst/>
              <a:ahLst/>
              <a:cxnLst/>
              <a:rect l="0" t="0" r="0" b="0"/>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w="9525">
              <a:noFill/>
            </a:ln>
          </p:spPr>
          <p:txBody>
            <a:bodyPr/>
            <a:lstStyle/>
            <a:p>
              <a:endParaRPr lang="zh-CN" altLang="en-US" sz="1800"/>
            </a:p>
          </p:txBody>
        </p:sp>
        <p:sp>
          <p:nvSpPr>
            <p:cNvPr id="1035" name="Freeform 19"/>
            <p:cNvSpPr/>
            <p:nvPr/>
          </p:nvSpPr>
          <p:spPr>
            <a:xfrm>
              <a:off x="3148013" y="1282700"/>
              <a:ext cx="1768475" cy="3448050"/>
            </a:xfrm>
            <a:custGeom>
              <a:avLst/>
              <a:gdLst/>
              <a:ahLst/>
              <a:cxnLst/>
              <a:rect l="0" t="0" r="0" b="0"/>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w="9525">
              <a:noFill/>
            </a:ln>
          </p:spPr>
          <p:txBody>
            <a:bodyPr/>
            <a:lstStyle/>
            <a:p>
              <a:endParaRPr lang="zh-CN" altLang="en-US" sz="1800"/>
            </a:p>
          </p:txBody>
        </p:sp>
        <p:sp>
          <p:nvSpPr>
            <p:cNvPr id="1036" name="Freeform 20"/>
            <p:cNvSpPr/>
            <p:nvPr/>
          </p:nvSpPr>
          <p:spPr>
            <a:xfrm>
              <a:off x="3273426" y="5653088"/>
              <a:ext cx="138113" cy="287338"/>
            </a:xfrm>
            <a:custGeom>
              <a:avLst/>
              <a:gdLst/>
              <a:ahLst/>
              <a:cxnLst/>
              <a:rect l="0" t="0" r="0" b="0"/>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w="9525">
              <a:noFill/>
            </a:ln>
          </p:spPr>
          <p:txBody>
            <a:bodyPr/>
            <a:lstStyle/>
            <a:p>
              <a:endParaRPr lang="zh-CN" altLang="en-US" sz="1800"/>
            </a:p>
          </p:txBody>
        </p:sp>
        <p:sp>
          <p:nvSpPr>
            <p:cNvPr id="1037" name="Freeform 21"/>
            <p:cNvSpPr/>
            <p:nvPr/>
          </p:nvSpPr>
          <p:spPr>
            <a:xfrm>
              <a:off x="3143251" y="4656138"/>
              <a:ext cx="31750" cy="188913"/>
            </a:xfrm>
            <a:custGeom>
              <a:avLst/>
              <a:gdLst/>
              <a:ahLst/>
              <a:cxnLst/>
              <a:rect l="0" t="0" r="0" b="0"/>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w="9525">
              <a:noFill/>
            </a:ln>
          </p:spPr>
          <p:txBody>
            <a:bodyPr/>
            <a:lstStyle/>
            <a:p>
              <a:endParaRPr lang="zh-CN" altLang="en-US" sz="1800"/>
            </a:p>
          </p:txBody>
        </p:sp>
        <p:sp>
          <p:nvSpPr>
            <p:cNvPr id="1038" name="Freeform 22"/>
            <p:cNvSpPr/>
            <p:nvPr/>
          </p:nvSpPr>
          <p:spPr>
            <a:xfrm>
              <a:off x="3211513" y="5410200"/>
              <a:ext cx="203200" cy="530225"/>
            </a:xfrm>
            <a:custGeom>
              <a:avLst/>
              <a:gdLst/>
              <a:ahLst/>
              <a:cxnLst/>
              <a:rect l="0" t="0" r="0" b="0"/>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w="9525">
              <a:noFill/>
            </a:ln>
          </p:spPr>
          <p:txBody>
            <a:bodyPr/>
            <a:lstStyle/>
            <a:p>
              <a:endParaRPr lang="zh-CN" altLang="en-US" sz="1800"/>
            </a:p>
          </p:txBody>
        </p:sp>
      </p:grpSp>
      <p:grpSp>
        <p:nvGrpSpPr>
          <p:cNvPr id="1039" name="Group 48"/>
          <p:cNvGrpSpPr/>
          <p:nvPr/>
        </p:nvGrpSpPr>
        <p:grpSpPr>
          <a:xfrm>
            <a:off x="27518" y="0"/>
            <a:ext cx="2603500" cy="6853238"/>
            <a:chOff x="6627813" y="195717"/>
            <a:chExt cx="1952625" cy="5678034"/>
          </a:xfrm>
        </p:grpSpPr>
        <p:sp>
          <p:nvSpPr>
            <p:cNvPr id="1040" name="Freeform 27"/>
            <p:cNvSpPr/>
            <p:nvPr/>
          </p:nvSpPr>
          <p:spPr>
            <a:xfrm>
              <a:off x="6627813" y="195717"/>
              <a:ext cx="409575" cy="3646488"/>
            </a:xfrm>
            <a:custGeom>
              <a:avLst/>
              <a:gdLst/>
              <a:ahLst/>
              <a:cxnLst/>
              <a:rect l="0" t="0" r="0" b="0"/>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w="9525">
              <a:noFill/>
            </a:ln>
          </p:spPr>
          <p:txBody>
            <a:bodyPr/>
            <a:lstStyle/>
            <a:p>
              <a:endParaRPr lang="zh-CN" altLang="en-US" sz="1800"/>
            </a:p>
          </p:txBody>
        </p:sp>
        <p:sp>
          <p:nvSpPr>
            <p:cNvPr id="1041" name="Freeform 28"/>
            <p:cNvSpPr/>
            <p:nvPr/>
          </p:nvSpPr>
          <p:spPr>
            <a:xfrm>
              <a:off x="7061201" y="3771900"/>
              <a:ext cx="350838" cy="1309688"/>
            </a:xfrm>
            <a:custGeom>
              <a:avLst/>
              <a:gdLst/>
              <a:ahLst/>
              <a:cxnLst/>
              <a:rect l="0" t="0" r="0" b="0"/>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w="9525">
              <a:noFill/>
            </a:ln>
          </p:spPr>
          <p:txBody>
            <a:bodyPr/>
            <a:lstStyle/>
            <a:p>
              <a:endParaRPr lang="zh-CN" altLang="en-US" sz="1800"/>
            </a:p>
          </p:txBody>
        </p:sp>
        <p:sp>
          <p:nvSpPr>
            <p:cNvPr id="1042" name="Freeform 29"/>
            <p:cNvSpPr/>
            <p:nvPr/>
          </p:nvSpPr>
          <p:spPr>
            <a:xfrm>
              <a:off x="7439026" y="5053013"/>
              <a:ext cx="357188" cy="820738"/>
            </a:xfrm>
            <a:custGeom>
              <a:avLst/>
              <a:gdLst/>
              <a:ahLst/>
              <a:cxnLst/>
              <a:rect l="0" t="0" r="0" b="0"/>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w="9525">
              <a:noFill/>
            </a:ln>
          </p:spPr>
          <p:txBody>
            <a:bodyPr/>
            <a:lstStyle/>
            <a:p>
              <a:endParaRPr lang="zh-CN" altLang="en-US" sz="1800"/>
            </a:p>
          </p:txBody>
        </p:sp>
        <p:sp>
          <p:nvSpPr>
            <p:cNvPr id="1043" name="Freeform 30"/>
            <p:cNvSpPr/>
            <p:nvPr/>
          </p:nvSpPr>
          <p:spPr>
            <a:xfrm>
              <a:off x="7037388" y="3811588"/>
              <a:ext cx="457200" cy="1852613"/>
            </a:xfrm>
            <a:custGeom>
              <a:avLst/>
              <a:gdLst/>
              <a:ahLst/>
              <a:cxnLst/>
              <a:rect l="0" t="0" r="0" b="0"/>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w="9525">
              <a:noFill/>
            </a:ln>
          </p:spPr>
          <p:txBody>
            <a:bodyPr/>
            <a:lstStyle/>
            <a:p>
              <a:endParaRPr lang="zh-CN" altLang="en-US" sz="1800"/>
            </a:p>
          </p:txBody>
        </p:sp>
        <p:sp>
          <p:nvSpPr>
            <p:cNvPr id="1044" name="Freeform 31"/>
            <p:cNvSpPr/>
            <p:nvPr/>
          </p:nvSpPr>
          <p:spPr>
            <a:xfrm>
              <a:off x="6992938" y="1263650"/>
              <a:ext cx="144463" cy="2508250"/>
            </a:xfrm>
            <a:custGeom>
              <a:avLst/>
              <a:gdLst/>
              <a:ahLst/>
              <a:cxnLst/>
              <a:rect l="0" t="0" r="0" b="0"/>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w="9525">
              <a:noFill/>
            </a:ln>
          </p:spPr>
          <p:txBody>
            <a:bodyPr/>
            <a:lstStyle/>
            <a:p>
              <a:endParaRPr lang="zh-CN" altLang="en-US" sz="1800"/>
            </a:p>
          </p:txBody>
        </p:sp>
        <p:sp>
          <p:nvSpPr>
            <p:cNvPr id="1045" name="Freeform 32"/>
            <p:cNvSpPr/>
            <p:nvPr/>
          </p:nvSpPr>
          <p:spPr>
            <a:xfrm>
              <a:off x="7526338" y="5640388"/>
              <a:ext cx="111125" cy="233363"/>
            </a:xfrm>
            <a:custGeom>
              <a:avLst/>
              <a:gdLst/>
              <a:ahLst/>
              <a:cxnLst/>
              <a:rect l="0" t="0" r="0" b="0"/>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w="9525">
              <a:noFill/>
            </a:ln>
          </p:spPr>
          <p:txBody>
            <a:bodyPr/>
            <a:lstStyle/>
            <a:p>
              <a:endParaRPr lang="zh-CN" altLang="en-US" sz="1800"/>
            </a:p>
          </p:txBody>
        </p:sp>
        <p:sp>
          <p:nvSpPr>
            <p:cNvPr id="1046" name="Freeform 33"/>
            <p:cNvSpPr/>
            <p:nvPr/>
          </p:nvSpPr>
          <p:spPr>
            <a:xfrm>
              <a:off x="7021513" y="3598863"/>
              <a:ext cx="68263" cy="423863"/>
            </a:xfrm>
            <a:custGeom>
              <a:avLst/>
              <a:gdLst/>
              <a:ahLst/>
              <a:cxnLst/>
              <a:rect l="0" t="0" r="0" b="0"/>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w="9525">
              <a:noFill/>
            </a:ln>
          </p:spPr>
          <p:txBody>
            <a:bodyPr/>
            <a:lstStyle/>
            <a:p>
              <a:endParaRPr lang="zh-CN" altLang="en-US" sz="1800"/>
            </a:p>
          </p:txBody>
        </p:sp>
        <p:sp>
          <p:nvSpPr>
            <p:cNvPr id="1047" name="Freeform 34"/>
            <p:cNvSpPr/>
            <p:nvPr/>
          </p:nvSpPr>
          <p:spPr>
            <a:xfrm>
              <a:off x="7412038" y="2801938"/>
              <a:ext cx="1168400" cy="2251075"/>
            </a:xfrm>
            <a:custGeom>
              <a:avLst/>
              <a:gdLst/>
              <a:ahLst/>
              <a:cxnLst/>
              <a:rect l="0" t="0" r="0" b="0"/>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w="9525">
              <a:noFill/>
            </a:ln>
          </p:spPr>
          <p:txBody>
            <a:bodyPr/>
            <a:lstStyle/>
            <a:p>
              <a:endParaRPr lang="zh-CN" altLang="en-US" sz="1800"/>
            </a:p>
          </p:txBody>
        </p:sp>
        <p:sp>
          <p:nvSpPr>
            <p:cNvPr id="1048" name="Freeform 35"/>
            <p:cNvSpPr/>
            <p:nvPr/>
          </p:nvSpPr>
          <p:spPr>
            <a:xfrm>
              <a:off x="7494588" y="5664200"/>
              <a:ext cx="100013" cy="209550"/>
            </a:xfrm>
            <a:custGeom>
              <a:avLst/>
              <a:gdLst/>
              <a:ahLst/>
              <a:cxnLst/>
              <a:rect l="0" t="0" r="0" b="0"/>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w="9525">
              <a:noFill/>
            </a:ln>
          </p:spPr>
          <p:txBody>
            <a:bodyPr/>
            <a:lstStyle/>
            <a:p>
              <a:endParaRPr lang="zh-CN" altLang="en-US" sz="1800"/>
            </a:p>
          </p:txBody>
        </p:sp>
        <p:sp>
          <p:nvSpPr>
            <p:cNvPr id="1049" name="Freeform 36"/>
            <p:cNvSpPr/>
            <p:nvPr/>
          </p:nvSpPr>
          <p:spPr>
            <a:xfrm>
              <a:off x="7412038" y="5081588"/>
              <a:ext cx="114300" cy="558800"/>
            </a:xfrm>
            <a:custGeom>
              <a:avLst/>
              <a:gdLst/>
              <a:ahLst/>
              <a:cxnLst/>
              <a:rect l="0" t="0" r="0" b="0"/>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w="9525">
              <a:noFill/>
            </a:ln>
          </p:spPr>
          <p:txBody>
            <a:bodyPr/>
            <a:lstStyle/>
            <a:p>
              <a:endParaRPr lang="zh-CN" altLang="en-US" sz="1800"/>
            </a:p>
          </p:txBody>
        </p:sp>
        <p:sp>
          <p:nvSpPr>
            <p:cNvPr id="1050" name="Freeform 37"/>
            <p:cNvSpPr/>
            <p:nvPr/>
          </p:nvSpPr>
          <p:spPr>
            <a:xfrm>
              <a:off x="7412038" y="4978400"/>
              <a:ext cx="31750" cy="188913"/>
            </a:xfrm>
            <a:custGeom>
              <a:avLst/>
              <a:gdLst/>
              <a:ahLst/>
              <a:cxnLst/>
              <a:rect l="0" t="0" r="0" b="0"/>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w="9525">
              <a:noFill/>
            </a:ln>
          </p:spPr>
          <p:txBody>
            <a:bodyPr/>
            <a:lstStyle/>
            <a:p>
              <a:endParaRPr lang="zh-CN" altLang="en-US" sz="1800"/>
            </a:p>
          </p:txBody>
        </p:sp>
        <p:sp>
          <p:nvSpPr>
            <p:cNvPr id="1051" name="Freeform 38"/>
            <p:cNvSpPr/>
            <p:nvPr/>
          </p:nvSpPr>
          <p:spPr>
            <a:xfrm>
              <a:off x="7439026" y="5434013"/>
              <a:ext cx="174625" cy="439738"/>
            </a:xfrm>
            <a:custGeom>
              <a:avLst/>
              <a:gdLst/>
              <a:ahLst/>
              <a:cxnLst/>
              <a:rect l="0" t="0" r="0" b="0"/>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w="9525">
              <a:noFill/>
            </a:ln>
          </p:spPr>
          <p:txBody>
            <a:bodyPr/>
            <a:lstStyle/>
            <a:p>
              <a:endParaRPr lang="zh-CN" altLang="en-US" sz="1800"/>
            </a:p>
          </p:txBody>
        </p:sp>
      </p:grpSp>
      <p:sp>
        <p:nvSpPr>
          <p:cNvPr id="62" name="Rectangle 61"/>
          <p:cNvSpPr/>
          <p:nvPr/>
        </p:nvSpPr>
        <p:spPr>
          <a:xfrm>
            <a:off x="1" y="0"/>
            <a:ext cx="243417"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53" name="Title Placeholder 1"/>
          <p:cNvSpPr>
            <a:spLocks noGrp="1"/>
          </p:cNvSpPr>
          <p:nvPr>
            <p:ph type="title"/>
          </p:nvPr>
        </p:nvSpPr>
        <p:spPr>
          <a:xfrm>
            <a:off x="2592917" y="623888"/>
            <a:ext cx="8786283" cy="1281112"/>
          </a:xfrm>
          <a:prstGeom prst="rect">
            <a:avLst/>
          </a:prstGeom>
          <a:noFill/>
          <a:ln w="9525">
            <a:noFill/>
          </a:ln>
        </p:spPr>
        <p:txBody>
          <a:bodyPr vert="horz" lIns="91440" tIns="45720" rIns="91440" bIns="45720" anchor="t"/>
          <a:lstStyle/>
          <a:p>
            <a:pPr lvl="0"/>
            <a:r>
              <a:rPr lang="zh-CN" altLang="en-US"/>
              <a:t>单击此处编辑母版标题样式</a:t>
            </a:r>
            <a:endParaRPr lang="en-US" altLang="zh-CN" dirty="0"/>
          </a:p>
        </p:txBody>
      </p:sp>
      <p:sp>
        <p:nvSpPr>
          <p:cNvPr id="1054" name="Text Placeholder 2"/>
          <p:cNvSpPr>
            <a:spLocks noGrp="1"/>
          </p:cNvSpPr>
          <p:nvPr>
            <p:ph type="body"/>
          </p:nvPr>
        </p:nvSpPr>
        <p:spPr>
          <a:xfrm>
            <a:off x="2590800" y="2133600"/>
            <a:ext cx="8788400" cy="3886200"/>
          </a:xfrm>
          <a:prstGeom prst="rect">
            <a:avLst/>
          </a:prstGeom>
          <a:noFill/>
          <a:ln w="9525">
            <a:noFill/>
          </a:ln>
        </p:spPr>
        <p:txBody>
          <a:bodyPr vert="horz" lIns="91440" tIns="45720" rIns="91440" bIns="45720" anchor="t"/>
          <a:lstStyle/>
          <a:p>
            <a:pPr lvl="0"/>
            <a:r>
              <a:rPr lang="zh-CN" altLang="en-US"/>
              <a:t>单击此处编辑母版文本样式</a:t>
            </a:r>
          </a:p>
          <a:p>
            <a:pPr lvl="1" indent="-285750"/>
            <a:r>
              <a:rPr lang="zh-CN" altLang="en-US"/>
              <a:t>二级</a:t>
            </a:r>
          </a:p>
          <a:p>
            <a:pPr lvl="2" indent="-228600"/>
            <a:r>
              <a:rPr lang="zh-CN" altLang="en-US"/>
              <a:t>三级</a:t>
            </a:r>
          </a:p>
          <a:p>
            <a:pPr lvl="3" indent="-228600"/>
            <a:r>
              <a:rPr lang="zh-CN" altLang="en-US"/>
              <a:t>四级</a:t>
            </a:r>
          </a:p>
          <a:p>
            <a:pPr lvl="4" indent="-228600"/>
            <a:r>
              <a:rPr lang="zh-CN" altLang="en-US"/>
              <a:t>五级</a:t>
            </a:r>
            <a:endParaRPr lang="en-US" altLang="zh-CN" dirty="0"/>
          </a:p>
        </p:txBody>
      </p:sp>
      <p:sp>
        <p:nvSpPr>
          <p:cNvPr id="4" name="Date Placeholder 3"/>
          <p:cNvSpPr>
            <a:spLocks noGrp="1"/>
          </p:cNvSpPr>
          <p:nvPr>
            <p:ph type="dt" sz="half" idx="2"/>
          </p:nvPr>
        </p:nvSpPr>
        <p:spPr>
          <a:xfrm>
            <a:off x="10363201" y="6135688"/>
            <a:ext cx="1022351" cy="369888"/>
          </a:xfrm>
          <a:prstGeom prst="rect">
            <a:avLst/>
          </a:prstGeom>
        </p:spPr>
        <p:txBody>
          <a:bodyPr vert="horz" lIns="91440" tIns="45720" rIns="91440" bIns="45720" rtlCol="0" anchor="ctr"/>
          <a:lstStyle>
            <a:lvl1pPr algn="r">
              <a:defRPr sz="900">
                <a:solidFill>
                  <a:schemeClr val="tx1">
                    <a:tint val="75000"/>
                  </a:schemeClr>
                </a:solidFill>
              </a:defRPr>
            </a:lvl1pPr>
          </a:lstStyle>
          <a:p>
            <a:pPr fontAlgn="auto"/>
            <a:fld id="{B61BEF0D-F0BB-DE4B-95CE-6DB70DBA9567}" type="datetimeFigureOut">
              <a:rPr lang="en-US" strike="noStrike" noProof="1" smtClean="0">
                <a:latin typeface="+mn-lt"/>
                <a:ea typeface="+mn-ea"/>
                <a:cs typeface="+mn-cs"/>
              </a:rPr>
              <a:t>6/9/2021</a:t>
            </a:fld>
            <a:endParaRPr lang="en-US" strike="noStrike" noProof="1"/>
          </a:p>
        </p:txBody>
      </p:sp>
      <p:sp>
        <p:nvSpPr>
          <p:cNvPr id="5" name="Footer Placeholder 4"/>
          <p:cNvSpPr>
            <a:spLocks noGrp="1"/>
          </p:cNvSpPr>
          <p:nvPr>
            <p:ph type="ftr" sz="quarter" idx="3"/>
          </p:nvPr>
        </p:nvSpPr>
        <p:spPr>
          <a:xfrm>
            <a:off x="2590800" y="6135689"/>
            <a:ext cx="7622117"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fontAlgn="auto"/>
            <a:endParaRPr lang="en-US" strike="noStrike" noProof="1"/>
          </a:p>
        </p:txBody>
      </p:sp>
      <p:sp>
        <p:nvSpPr>
          <p:cNvPr id="6" name="Slide Number Placeholder 5"/>
          <p:cNvSpPr>
            <a:spLocks noGrp="1"/>
          </p:cNvSpPr>
          <p:nvPr>
            <p:ph type="sldNum" sz="quarter" idx="4"/>
          </p:nvPr>
        </p:nvSpPr>
        <p:spPr bwMode="gray">
          <a:xfrm>
            <a:off x="681567" y="787401"/>
            <a:ext cx="781051" cy="365125"/>
          </a:xfrm>
          <a:prstGeom prst="rect">
            <a:avLst/>
          </a:prstGeom>
        </p:spPr>
        <p:txBody>
          <a:bodyPr vert="horz" lIns="91440" tIns="45720" rIns="91440" bIns="45720" rtlCol="0" anchor="ctr"/>
          <a:lstStyle>
            <a:lvl1pPr algn="r">
              <a:defRPr sz="2000">
                <a:solidFill>
                  <a:srgbClr val="FEFFFF"/>
                </a:solidFill>
              </a:defRPr>
            </a:lvl1pPr>
          </a:lstStyle>
          <a:p>
            <a:pPr fontAlgn="auto"/>
            <a:fld id="{D57F1E4F-1CFF-5643-939E-217C01CDF565}" type="slidenum">
              <a:rPr lang="en-US" strike="noStrike" noProof="1" smtClean="0">
                <a:latin typeface="+mn-lt"/>
                <a:ea typeface="+mn-ea"/>
                <a:cs typeface="+mn-cs"/>
              </a:rPr>
              <a:t>‹#›</a:t>
            </a:fld>
            <a:endParaRPr lang="en-US" strike="noStrike" noProof="1"/>
          </a:p>
        </p:txBody>
      </p:sp>
    </p:spTree>
    <p:extLst>
      <p:ext uri="{BB962C8B-B14F-4D97-AF65-F5344CB8AC3E}">
        <p14:creationId xmlns:p14="http://schemas.microsoft.com/office/powerpoint/2010/main" val="2182861683"/>
      </p:ext>
    </p:extLst>
  </p:cSld>
  <p:clrMap bg1="lt1" tx1="dk1" bg2="lt2" tx2="dk2" accent1="accent1" accent2="accent2" accent3="accent3" accent4="accent4" accent5="accent5" accent6="accent6" hlink="hlink" folHlink="folHlink"/>
  <p:sldLayoutIdLst>
    <p:sldLayoutId id="2147483673" r:id="rId1"/>
    <p:sldLayoutId id="2147483674" r:id="rId2"/>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FA16573-170F-4036-8484-229C906D944F}"/>
              </a:ext>
            </a:extLst>
          </p:cNvPr>
          <p:cNvPicPr>
            <a:picLocks noChangeAspect="1"/>
          </p:cNvPicPr>
          <p:nvPr/>
        </p:nvPicPr>
        <p:blipFill>
          <a:blip r:embed="rId2" cstate="print"/>
          <a:stretch>
            <a:fillRect/>
          </a:stretch>
        </p:blipFill>
        <p:spPr>
          <a:xfrm>
            <a:off x="-368416" y="-668907"/>
            <a:ext cx="13367239" cy="8911492"/>
          </a:xfrm>
          <a:prstGeom prst="rect">
            <a:avLst/>
          </a:prstGeom>
        </p:spPr>
      </p:pic>
      <p:sp>
        <p:nvSpPr>
          <p:cNvPr id="5" name="矩形 4">
            <a:extLst>
              <a:ext uri="{FF2B5EF4-FFF2-40B4-BE49-F238E27FC236}">
                <a16:creationId xmlns:a16="http://schemas.microsoft.com/office/drawing/2014/main" id="{7830970B-92A3-4F3D-A1EC-199047CF4ADF}"/>
              </a:ext>
            </a:extLst>
          </p:cNvPr>
          <p:cNvSpPr/>
          <p:nvPr/>
        </p:nvSpPr>
        <p:spPr>
          <a:xfrm>
            <a:off x="136006" y="566437"/>
            <a:ext cx="11919986" cy="5725126"/>
          </a:xfrm>
          <a:prstGeom prst="rect">
            <a:avLst/>
          </a:prstGeom>
          <a:solidFill>
            <a:schemeClr val="bg1">
              <a:alpha val="4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 name="矩形 6">
            <a:extLst>
              <a:ext uri="{FF2B5EF4-FFF2-40B4-BE49-F238E27FC236}">
                <a16:creationId xmlns:a16="http://schemas.microsoft.com/office/drawing/2014/main" id="{B7BF31DE-4F2C-4534-81D4-B3317DDF6C64}"/>
              </a:ext>
            </a:extLst>
          </p:cNvPr>
          <p:cNvSpPr/>
          <p:nvPr/>
        </p:nvSpPr>
        <p:spPr>
          <a:xfrm>
            <a:off x="4144182" y="566437"/>
            <a:ext cx="3903633"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Monopoly</a:t>
            </a:r>
            <a:endParaRPr kumimoji="0" lang="zh-CN" altLang="en-US" sz="72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8ED3FF28-06C6-4957-9862-EA1E93613DB1}"/>
              </a:ext>
            </a:extLst>
          </p:cNvPr>
          <p:cNvSpPr txBox="1"/>
          <p:nvPr/>
        </p:nvSpPr>
        <p:spPr>
          <a:xfrm>
            <a:off x="4284953" y="3574250"/>
            <a:ext cx="3622089" cy="1815882"/>
          </a:xfrm>
          <a:prstGeom prst="rect">
            <a:avLst/>
          </a:prstGeom>
          <a:noFill/>
        </p:spPr>
        <p:txBody>
          <a:bodyPr wrap="square" rtlCol="0">
            <a:spAutoFit/>
          </a:bodyPr>
          <a:lstStyle/>
          <a:p>
            <a:pPr algn="ctr"/>
            <a:r>
              <a:rPr lang="en-US" altLang="zh-CN" sz="2800" b="1" dirty="0"/>
              <a:t>Group member:</a:t>
            </a:r>
          </a:p>
          <a:p>
            <a:pPr algn="ctr"/>
            <a:r>
              <a:rPr lang="zh-CN" altLang="en-US" sz="2800" b="1" dirty="0"/>
              <a:t>谢东欣</a:t>
            </a:r>
            <a:endParaRPr lang="en-US" altLang="zh-CN" sz="2800" b="1" dirty="0"/>
          </a:p>
          <a:p>
            <a:pPr algn="ctr"/>
            <a:r>
              <a:rPr lang="zh-CN" altLang="en-US" sz="2800" b="1" dirty="0"/>
              <a:t>黄嘉威</a:t>
            </a:r>
            <a:endParaRPr lang="en-US" altLang="zh-CN" sz="2800" b="1" dirty="0"/>
          </a:p>
          <a:p>
            <a:pPr algn="ctr"/>
            <a:r>
              <a:rPr lang="zh-CN" altLang="en-US" sz="2800" b="1" dirty="0"/>
              <a:t>赵旻昆</a:t>
            </a:r>
          </a:p>
        </p:txBody>
      </p:sp>
    </p:spTree>
    <p:extLst>
      <p:ext uri="{BB962C8B-B14F-4D97-AF65-F5344CB8AC3E}">
        <p14:creationId xmlns:p14="http://schemas.microsoft.com/office/powerpoint/2010/main" val="359656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B967AC-A754-4658-A8FD-374B0A428AEA}"/>
              </a:ext>
            </a:extLst>
          </p:cNvPr>
          <p:cNvSpPr>
            <a:spLocks noGrp="1"/>
          </p:cNvSpPr>
          <p:nvPr>
            <p:ph type="title"/>
          </p:nvPr>
        </p:nvSpPr>
        <p:spPr/>
        <p:txBody>
          <a:bodyPr/>
          <a:lstStyle/>
          <a:p>
            <a:r>
              <a:rPr lang="en-US" altLang="zh-CN" dirty="0"/>
              <a:t>QT</a:t>
            </a:r>
            <a:endParaRPr lang="zh-CN" altLang="en-US" dirty="0"/>
          </a:p>
        </p:txBody>
      </p:sp>
      <p:sp>
        <p:nvSpPr>
          <p:cNvPr id="3" name="内容占位符 2">
            <a:extLst>
              <a:ext uri="{FF2B5EF4-FFF2-40B4-BE49-F238E27FC236}">
                <a16:creationId xmlns:a16="http://schemas.microsoft.com/office/drawing/2014/main" id="{C2AB044B-B46C-4A5F-9926-465A5E7D1EAB}"/>
              </a:ext>
            </a:extLst>
          </p:cNvPr>
          <p:cNvSpPr>
            <a:spLocks noGrp="1"/>
          </p:cNvSpPr>
          <p:nvPr>
            <p:ph idx="1"/>
          </p:nvPr>
        </p:nvSpPr>
        <p:spPr/>
        <p:txBody>
          <a:bodyPr/>
          <a:lstStyle/>
          <a:p>
            <a:pPr marL="0" indent="0">
              <a:buNone/>
            </a:pPr>
            <a:r>
              <a:rPr lang="zh-CN" altLang="en-US" dirty="0"/>
              <a:t>用</a:t>
            </a:r>
            <a:r>
              <a:rPr lang="en-US" altLang="zh-CN" dirty="0" err="1"/>
              <a:t>Qtdesigner</a:t>
            </a:r>
            <a:r>
              <a:rPr lang="en-US" altLang="zh-CN" dirty="0"/>
              <a:t> </a:t>
            </a:r>
            <a:r>
              <a:rPr lang="zh-CN" altLang="en-US" dirty="0"/>
              <a:t>可视化做</a:t>
            </a:r>
            <a:r>
              <a:rPr lang="en-US" altLang="zh-CN" dirty="0"/>
              <a:t>UI</a:t>
            </a:r>
            <a:r>
              <a:rPr lang="zh-CN" altLang="en-US" dirty="0"/>
              <a:t>界面，生成</a:t>
            </a:r>
            <a:r>
              <a:rPr lang="en-US" altLang="zh-CN" dirty="0"/>
              <a:t>UI</a:t>
            </a:r>
            <a:r>
              <a:rPr lang="zh-CN" altLang="en-US" dirty="0"/>
              <a:t>文件（其实就是</a:t>
            </a:r>
            <a:r>
              <a:rPr lang="en-US" altLang="zh-CN" dirty="0"/>
              <a:t>xml</a:t>
            </a:r>
            <a:r>
              <a:rPr lang="zh-CN" altLang="en-US" dirty="0"/>
              <a:t>）</a:t>
            </a:r>
            <a:endParaRPr lang="en-US" altLang="zh-CN" dirty="0"/>
          </a:p>
          <a:p>
            <a:pPr marL="0" indent="0">
              <a:buNone/>
            </a:pPr>
            <a:r>
              <a:rPr lang="zh-CN" altLang="en-US" dirty="0"/>
              <a:t>对应一个</a:t>
            </a:r>
            <a:r>
              <a:rPr lang="en-US" altLang="zh-CN" dirty="0" err="1"/>
              <a:t>gui</a:t>
            </a:r>
            <a:r>
              <a:rPr lang="zh-CN" altLang="en-US" dirty="0"/>
              <a:t>，作为一个</a:t>
            </a:r>
            <a:r>
              <a:rPr lang="en-US" altLang="zh-CN" dirty="0" err="1"/>
              <a:t>cpp</a:t>
            </a:r>
            <a:r>
              <a:rPr lang="zh-CN" altLang="en-US" dirty="0"/>
              <a:t>类进行使用（这里就一堆继承关系了）</a:t>
            </a:r>
            <a:endParaRPr lang="en-US" altLang="zh-CN" dirty="0"/>
          </a:p>
          <a:p>
            <a:pPr marL="0" indent="0">
              <a:buNone/>
            </a:pPr>
            <a:r>
              <a:rPr lang="en-US" altLang="zh-CN" dirty="0" err="1"/>
              <a:t>Qwidget</a:t>
            </a:r>
            <a:r>
              <a:rPr lang="en-US" altLang="zh-CN" dirty="0"/>
              <a:t>-》</a:t>
            </a:r>
            <a:r>
              <a:rPr lang="en-US" altLang="zh-CN" dirty="0" err="1"/>
              <a:t>Qmainwindow</a:t>
            </a:r>
            <a:endParaRPr lang="en-US" altLang="zh-CN" dirty="0"/>
          </a:p>
          <a:p>
            <a:pPr marL="0" indent="0">
              <a:buNone/>
            </a:pPr>
            <a:r>
              <a:rPr lang="en-US" altLang="zh-CN" dirty="0"/>
              <a:t>|</a:t>
            </a:r>
            <a:br>
              <a:rPr lang="en-US" altLang="zh-CN" dirty="0"/>
            </a:br>
            <a:r>
              <a:rPr lang="en-US" altLang="zh-CN" dirty="0"/>
              <a:t>——》</a:t>
            </a:r>
            <a:r>
              <a:rPr lang="en-US" altLang="zh-CN" dirty="0" err="1"/>
              <a:t>Qdialog</a:t>
            </a:r>
            <a:endParaRPr lang="en-US" altLang="zh-CN" dirty="0"/>
          </a:p>
          <a:p>
            <a:pPr marL="0" indent="0">
              <a:buNone/>
            </a:pPr>
            <a:r>
              <a:rPr lang="zh-CN" altLang="en-US" dirty="0"/>
              <a:t>根据玩家交互输入控制流，进入</a:t>
            </a:r>
            <a:r>
              <a:rPr lang="en-US" altLang="zh-CN" dirty="0"/>
              <a:t>kernel</a:t>
            </a:r>
            <a:r>
              <a:rPr lang="zh-CN" altLang="en-US" dirty="0"/>
              <a:t>的</a:t>
            </a:r>
            <a:r>
              <a:rPr lang="en-US" altLang="zh-CN" dirty="0"/>
              <a:t>control</a:t>
            </a:r>
            <a:r>
              <a:rPr lang="zh-CN" altLang="en-US" dirty="0"/>
              <a:t>类，返回数据，更新。</a:t>
            </a:r>
          </a:p>
        </p:txBody>
      </p:sp>
    </p:spTree>
    <p:extLst>
      <p:ext uri="{BB962C8B-B14F-4D97-AF65-F5344CB8AC3E}">
        <p14:creationId xmlns:p14="http://schemas.microsoft.com/office/powerpoint/2010/main" val="809702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BE3064-CE65-421C-A51B-15C5866D6AD1}"/>
              </a:ext>
            </a:extLst>
          </p:cNvPr>
          <p:cNvSpPr>
            <a:spLocks noGrp="1"/>
          </p:cNvSpPr>
          <p:nvPr>
            <p:ph type="title"/>
          </p:nvPr>
        </p:nvSpPr>
        <p:spPr/>
        <p:txBody>
          <a:bodyPr/>
          <a:lstStyle/>
          <a:p>
            <a:r>
              <a:rPr lang="zh-CN" altLang="en-US" dirty="0"/>
              <a:t>风格</a:t>
            </a:r>
          </a:p>
        </p:txBody>
      </p:sp>
      <p:sp>
        <p:nvSpPr>
          <p:cNvPr id="3" name="内容占位符 2">
            <a:extLst>
              <a:ext uri="{FF2B5EF4-FFF2-40B4-BE49-F238E27FC236}">
                <a16:creationId xmlns:a16="http://schemas.microsoft.com/office/drawing/2014/main" id="{3CF0FD6E-8F80-4AF9-B798-F2880DE99D09}"/>
              </a:ext>
            </a:extLst>
          </p:cNvPr>
          <p:cNvSpPr>
            <a:spLocks noGrp="1"/>
          </p:cNvSpPr>
          <p:nvPr>
            <p:ph idx="1"/>
          </p:nvPr>
        </p:nvSpPr>
        <p:spPr>
          <a:xfrm>
            <a:off x="838200" y="1573525"/>
            <a:ext cx="10515600" cy="1629943"/>
          </a:xfrm>
        </p:spPr>
        <p:txBody>
          <a:bodyPr>
            <a:normAutofit/>
          </a:bodyPr>
          <a:lstStyle/>
          <a:p>
            <a:r>
              <a:rPr lang="zh-CN" altLang="en-US" dirty="0"/>
              <a:t>无弹窗或者少弹窗</a:t>
            </a:r>
            <a:endParaRPr lang="en-US" altLang="zh-CN" dirty="0"/>
          </a:p>
          <a:p>
            <a:r>
              <a:rPr lang="zh-CN" altLang="en-US" dirty="0"/>
              <a:t>可全程鼠标操作</a:t>
            </a:r>
            <a:endParaRPr lang="en-US" altLang="zh-CN" dirty="0"/>
          </a:p>
          <a:p>
            <a:r>
              <a:rPr lang="zh-CN" altLang="en-US" dirty="0"/>
              <a:t>欢快的背景音乐（指欢乐斗地主</a:t>
            </a:r>
            <a:endParaRPr lang="en-US" altLang="zh-CN" dirty="0"/>
          </a:p>
          <a:p>
            <a:endParaRPr lang="en-US" altLang="zh-CN" dirty="0"/>
          </a:p>
          <a:p>
            <a:endParaRPr lang="en-US" altLang="zh-CN" dirty="0"/>
          </a:p>
        </p:txBody>
      </p:sp>
      <p:sp>
        <p:nvSpPr>
          <p:cNvPr id="4" name="标题 1">
            <a:extLst>
              <a:ext uri="{FF2B5EF4-FFF2-40B4-BE49-F238E27FC236}">
                <a16:creationId xmlns:a16="http://schemas.microsoft.com/office/drawing/2014/main" id="{9F973E06-75EC-4A41-A1E7-586167E2C011}"/>
              </a:ext>
            </a:extLst>
          </p:cNvPr>
          <p:cNvSpPr txBox="1">
            <a:spLocks/>
          </p:cNvSpPr>
          <p:nvPr/>
        </p:nvSpPr>
        <p:spPr>
          <a:xfrm>
            <a:off x="904684" y="328018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0" i="0" u="none" strike="noStrike" kern="1200" cap="none" spc="0" normalizeH="0" baseline="0" noProof="0" dirty="0">
                <a:ln>
                  <a:noFill/>
                </a:ln>
                <a:solidFill>
                  <a:prstClr val="black"/>
                </a:solidFill>
                <a:effectLst/>
                <a:uLnTx/>
                <a:uFillTx/>
                <a:latin typeface="等线 Light" panose="020F0302020204030204"/>
                <a:ea typeface="等线 Light" panose="02010600030101010101" pitchFamily="2" charset="-122"/>
                <a:cs typeface="+mj-cs"/>
              </a:rPr>
              <a:t>美工</a:t>
            </a:r>
          </a:p>
        </p:txBody>
      </p:sp>
      <p:sp>
        <p:nvSpPr>
          <p:cNvPr id="5" name="内容占位符 2">
            <a:extLst>
              <a:ext uri="{FF2B5EF4-FFF2-40B4-BE49-F238E27FC236}">
                <a16:creationId xmlns:a16="http://schemas.microsoft.com/office/drawing/2014/main" id="{54446105-8CB0-4A2C-BCC3-E2217B96787A}"/>
              </a:ext>
            </a:extLst>
          </p:cNvPr>
          <p:cNvSpPr txBox="1">
            <a:spLocks/>
          </p:cNvSpPr>
          <p:nvPr/>
        </p:nvSpPr>
        <p:spPr>
          <a:xfrm>
            <a:off x="904684" y="4371421"/>
            <a:ext cx="10515600" cy="1716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城市背景图</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可更换式游戏桌面</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异形窗口</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82323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3EEC15-BA02-4BED-B12E-37B5DBA75C7F}"/>
              </a:ext>
            </a:extLst>
          </p:cNvPr>
          <p:cNvSpPr>
            <a:spLocks noGrp="1"/>
          </p:cNvSpPr>
          <p:nvPr>
            <p:ph type="title"/>
          </p:nvPr>
        </p:nvSpPr>
        <p:spPr/>
        <p:txBody>
          <a:bodyPr/>
          <a:lstStyle/>
          <a:p>
            <a:r>
              <a:rPr lang="zh-CN" altLang="en-US" dirty="0"/>
              <a:t>创新点（指新建文件夹</a:t>
            </a:r>
          </a:p>
        </p:txBody>
      </p:sp>
      <p:sp>
        <p:nvSpPr>
          <p:cNvPr id="3" name="内容占位符 2">
            <a:extLst>
              <a:ext uri="{FF2B5EF4-FFF2-40B4-BE49-F238E27FC236}">
                <a16:creationId xmlns:a16="http://schemas.microsoft.com/office/drawing/2014/main" id="{2D201DDD-B287-480A-96E9-20461A6E0957}"/>
              </a:ext>
            </a:extLst>
          </p:cNvPr>
          <p:cNvSpPr>
            <a:spLocks noGrp="1"/>
          </p:cNvSpPr>
          <p:nvPr>
            <p:ph idx="1"/>
          </p:nvPr>
        </p:nvSpPr>
        <p:spPr>
          <a:xfrm>
            <a:off x="838200" y="1825625"/>
            <a:ext cx="10515600" cy="3838745"/>
          </a:xfrm>
        </p:spPr>
        <p:txBody>
          <a:bodyPr/>
          <a:lstStyle/>
          <a:p>
            <a:pPr marL="0" indent="0">
              <a:buNone/>
            </a:pPr>
            <a:r>
              <a:rPr lang="zh-CN" altLang="en-US" dirty="0"/>
              <a:t>来自八分音符的灵感，用分贝啊，音高啊来控制步数再加上随机代替骰子。</a:t>
            </a:r>
            <a:endParaRPr lang="en-US" altLang="zh-CN" dirty="0"/>
          </a:p>
          <a:p>
            <a:pPr marL="0" indent="0">
              <a:buNone/>
            </a:pPr>
            <a:r>
              <a:rPr lang="zh-CN" altLang="en-US" dirty="0"/>
              <a:t>如果时间足够，用分贝代替点数，然后检测音高的方差（记忆机制，按相差回合数加权），越小随机程度越大，鼓励玩家发出不同声音。</a:t>
            </a:r>
            <a:endParaRPr lang="en-US" altLang="zh-CN" dirty="0"/>
          </a:p>
          <a:p>
            <a:pPr marL="0" indent="0">
              <a:buNone/>
            </a:pPr>
            <a:endParaRPr lang="en-US" altLang="zh-CN" dirty="0"/>
          </a:p>
          <a:p>
            <a:pPr marL="0" indent="0">
              <a:buNone/>
            </a:pPr>
            <a:r>
              <a:rPr lang="zh-CN" altLang="en-US" dirty="0"/>
              <a:t>时间再够（如果</a:t>
            </a:r>
            <a:r>
              <a:rPr lang="en-US" altLang="zh-CN" dirty="0" err="1"/>
              <a:t>colab</a:t>
            </a:r>
            <a:r>
              <a:rPr lang="zh-CN" altLang="en-US" dirty="0"/>
              <a:t>微调得动的话。。），加入面部表情识别网络，笑得越开心点数越高（用概率来代替，所以拟合程度不能太高要微调）或者哭啊，生气啊之类的。（也不知道</a:t>
            </a:r>
            <a:r>
              <a:rPr lang="en-US" altLang="zh-CN" dirty="0" err="1"/>
              <a:t>cpu</a:t>
            </a:r>
            <a:r>
              <a:rPr lang="zh-CN" altLang="en-US" dirty="0"/>
              <a:t>跑得动不）</a:t>
            </a:r>
          </a:p>
        </p:txBody>
      </p:sp>
    </p:spTree>
    <p:extLst>
      <p:ext uri="{BB962C8B-B14F-4D97-AF65-F5344CB8AC3E}">
        <p14:creationId xmlns:p14="http://schemas.microsoft.com/office/powerpoint/2010/main" val="507295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7"/>
          <p:cNvSpPr>
            <a:spLocks noGrp="1"/>
          </p:cNvSpPr>
          <p:nvPr>
            <p:ph type="title"/>
          </p:nvPr>
        </p:nvSpPr>
        <p:spPr>
          <a:xfrm>
            <a:off x="2800350" y="675324"/>
            <a:ext cx="6591300" cy="1468437"/>
          </a:xfrm>
          <a:ln/>
        </p:spPr>
        <p:txBody>
          <a:bodyPr vert="horz" lIns="91440" tIns="45720" rIns="91440" bIns="45720" anchor="b"/>
          <a:lstStyle/>
          <a:p>
            <a:pPr algn="ctr"/>
            <a:r>
              <a:rPr lang="en-US" sz="4800" b="1" dirty="0">
                <a:latin typeface="MV Boli" panose="02000500030200090000" charset="0"/>
                <a:ea typeface="阿里巴巴普惠体" pitchFamily="18" charset="-122"/>
                <a:cs typeface="MV Boli" panose="02000500030200090000" charset="0"/>
              </a:rPr>
              <a:t>kernel and player </a:t>
            </a:r>
          </a:p>
        </p:txBody>
      </p:sp>
      <p:sp>
        <p:nvSpPr>
          <p:cNvPr id="2" name="文本框 1"/>
          <p:cNvSpPr txBox="1"/>
          <p:nvPr/>
        </p:nvSpPr>
        <p:spPr>
          <a:xfrm>
            <a:off x="5164456" y="2689226"/>
            <a:ext cx="6838315" cy="583565"/>
          </a:xfrm>
          <a:prstGeom prst="rect">
            <a:avLst/>
          </a:prstGeom>
          <a:noFill/>
        </p:spPr>
        <p:txBody>
          <a:bodyPr wrap="square" rtlCol="0">
            <a:spAutoFit/>
          </a:bodyPr>
          <a:lstStyle/>
          <a:p>
            <a:pPr defTabSz="457200" fontAlgn="base">
              <a:spcBef>
                <a:spcPct val="0"/>
              </a:spcBef>
              <a:spcAft>
                <a:spcPct val="0"/>
              </a:spcAft>
            </a:pPr>
            <a:r>
              <a:rPr lang="en-US" altLang="zh-CN" sz="3200">
                <a:solidFill>
                  <a:prstClr val="black"/>
                </a:solidFill>
                <a:latin typeface="MV Boli" panose="02000500030200090000" charset="0"/>
                <a:ea typeface="幼圆" panose="02010509060101010101" pitchFamily="49" charset="-122"/>
                <a:cs typeface="MV Boli" panose="02000500030200090000" charset="0"/>
              </a:rPr>
              <a:t>          ----by hjw </a:t>
            </a:r>
          </a:p>
        </p:txBody>
      </p:sp>
    </p:spTree>
    <p:extLst>
      <p:ext uri="{BB962C8B-B14F-4D97-AF65-F5344CB8AC3E}">
        <p14:creationId xmlns:p14="http://schemas.microsoft.com/office/powerpoint/2010/main" val="2810173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a:ln/>
        </p:spPr>
        <p:txBody>
          <a:bodyPr vert="horz" lIns="91440" tIns="45720" rIns="91440" bIns="45720" anchor="t"/>
          <a:lstStyle/>
          <a:p>
            <a:r>
              <a:rPr lang="en-US" altLang="zh-CN" sz="4800" b="1" dirty="0">
                <a:latin typeface="阿里巴巴普惠体" pitchFamily="18" charset="-122"/>
                <a:ea typeface="阿里巴巴普惠体" pitchFamily="18" charset="-122"/>
              </a:rPr>
              <a:t>Menu</a:t>
            </a:r>
          </a:p>
        </p:txBody>
      </p:sp>
      <p:sp>
        <p:nvSpPr>
          <p:cNvPr id="19458" name="文本框 3"/>
          <p:cNvSpPr txBox="1"/>
          <p:nvPr/>
        </p:nvSpPr>
        <p:spPr>
          <a:xfrm>
            <a:off x="3468688" y="1764984"/>
            <a:ext cx="5118100" cy="2799715"/>
          </a:xfrm>
          <a:prstGeom prst="rect">
            <a:avLst/>
          </a:prstGeom>
          <a:noFill/>
          <a:ln w="9525">
            <a:noFill/>
          </a:ln>
        </p:spPr>
        <p:txBody>
          <a:bodyPr wrap="square" anchor="t">
            <a:spAutoFit/>
          </a:bodyPr>
          <a:lstStyle/>
          <a:p>
            <a:pPr defTabSz="457200" fontAlgn="base">
              <a:spcBef>
                <a:spcPct val="0"/>
              </a:spcBef>
              <a:spcAft>
                <a:spcPct val="0"/>
              </a:spcAft>
            </a:pPr>
            <a:r>
              <a:rPr lang="en-US" altLang="zh-CN" sz="4400" dirty="0">
                <a:solidFill>
                  <a:prstClr val="black"/>
                </a:solidFill>
                <a:latin typeface="华文仿宋" panose="02010600040101010101" pitchFamily="2" charset="-122"/>
                <a:ea typeface="华文仿宋" panose="02010600040101010101" pitchFamily="2" charset="-122"/>
              </a:rPr>
              <a:t>1.Control</a:t>
            </a:r>
          </a:p>
          <a:p>
            <a:pPr defTabSz="457200" fontAlgn="base">
              <a:spcBef>
                <a:spcPct val="0"/>
              </a:spcBef>
              <a:spcAft>
                <a:spcPct val="0"/>
              </a:spcAft>
            </a:pPr>
            <a:r>
              <a:rPr lang="en-US" altLang="zh-CN" sz="4400" dirty="0">
                <a:solidFill>
                  <a:prstClr val="black"/>
                </a:solidFill>
                <a:latin typeface="华文仿宋" panose="02010600040101010101" pitchFamily="2" charset="-122"/>
                <a:ea typeface="华文仿宋" panose="02010600040101010101" pitchFamily="2" charset="-122"/>
              </a:rPr>
              <a:t>2.MAP</a:t>
            </a:r>
          </a:p>
          <a:p>
            <a:pPr defTabSz="457200" fontAlgn="base">
              <a:spcBef>
                <a:spcPct val="0"/>
              </a:spcBef>
              <a:spcAft>
                <a:spcPct val="0"/>
              </a:spcAft>
            </a:pPr>
            <a:r>
              <a:rPr lang="en-US" altLang="zh-CN" sz="4400" dirty="0">
                <a:solidFill>
                  <a:prstClr val="black"/>
                </a:solidFill>
                <a:latin typeface="华文仿宋" panose="02010600040101010101" pitchFamily="2" charset="-122"/>
                <a:ea typeface="华文仿宋" panose="02010600040101010101" pitchFamily="2" charset="-122"/>
              </a:rPr>
              <a:t>3.Real player</a:t>
            </a:r>
          </a:p>
          <a:p>
            <a:pPr defTabSz="457200" fontAlgn="base">
              <a:spcBef>
                <a:spcPct val="0"/>
              </a:spcBef>
              <a:spcAft>
                <a:spcPct val="0"/>
              </a:spcAft>
            </a:pPr>
            <a:r>
              <a:rPr lang="en-US" altLang="zh-CN" sz="4400" dirty="0">
                <a:solidFill>
                  <a:prstClr val="black"/>
                </a:solidFill>
                <a:latin typeface="华文仿宋" panose="02010600040101010101" pitchFamily="2" charset="-122"/>
                <a:ea typeface="华文仿宋" panose="02010600040101010101" pitchFamily="2" charset="-122"/>
              </a:rPr>
              <a:t>4.Computer player </a:t>
            </a:r>
            <a:endParaRPr lang="zh-CN" altLang="en-US" sz="4400" dirty="0">
              <a:solidFill>
                <a:prstClr val="black"/>
              </a:solidFill>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4250931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p:cNvSpPr>
          <p:nvPr>
            <p:ph type="title"/>
          </p:nvPr>
        </p:nvSpPr>
        <p:spPr>
          <a:ln/>
        </p:spPr>
        <p:txBody>
          <a:bodyPr vert="horz" lIns="91440" tIns="45720" rIns="91440" bIns="45720" anchor="t"/>
          <a:lstStyle/>
          <a:p>
            <a:r>
              <a:rPr lang="en-US" altLang="zh-CN" sz="4800" b="1" dirty="0">
                <a:latin typeface="阿里巴巴普惠体" pitchFamily="18" charset="-122"/>
                <a:ea typeface="阿里巴巴普惠体" pitchFamily="18" charset="-122"/>
              </a:rPr>
              <a:t>Control</a:t>
            </a:r>
          </a:p>
        </p:txBody>
      </p:sp>
      <p:sp>
        <p:nvSpPr>
          <p:cNvPr id="20482" name="文本框 3"/>
          <p:cNvSpPr txBox="1"/>
          <p:nvPr/>
        </p:nvSpPr>
        <p:spPr>
          <a:xfrm>
            <a:off x="3468688" y="1905000"/>
            <a:ext cx="6589712" cy="1568450"/>
          </a:xfrm>
          <a:prstGeom prst="rect">
            <a:avLst/>
          </a:prstGeom>
          <a:noFill/>
          <a:ln w="9525">
            <a:noFill/>
          </a:ln>
        </p:spPr>
        <p:txBody>
          <a:bodyPr wrap="square" anchor="t">
            <a:spAutoFit/>
          </a:bodyPr>
          <a:lstStyle/>
          <a:p>
            <a:pPr marL="457200" indent="-457200" defTabSz="457200" fontAlgn="base">
              <a:spcBef>
                <a:spcPct val="0"/>
              </a:spcBef>
              <a:spcAft>
                <a:spcPct val="0"/>
              </a:spcAft>
              <a:buFont typeface="Arial" panose="020B0604020202020204" pitchFamily="34" charset="0"/>
              <a:buChar char="•"/>
            </a:pPr>
            <a:r>
              <a:rPr lang="en-US" altLang="zh-CN" sz="3200" dirty="0">
                <a:solidFill>
                  <a:prstClr val="black"/>
                </a:solidFill>
                <a:latin typeface="华文仿宋" panose="02010600040101010101" pitchFamily="2" charset="-122"/>
                <a:ea typeface="华文仿宋" panose="02010600040101010101" pitchFamily="2" charset="-122"/>
              </a:rPr>
              <a:t>player's operation </a:t>
            </a:r>
          </a:p>
          <a:p>
            <a:pPr marL="457200" indent="-457200" defTabSz="457200" fontAlgn="base">
              <a:spcBef>
                <a:spcPct val="0"/>
              </a:spcBef>
              <a:spcAft>
                <a:spcPct val="0"/>
              </a:spcAft>
              <a:buFont typeface="Arial" panose="020B0604020202020204" pitchFamily="34" charset="0"/>
              <a:buChar char="•"/>
            </a:pPr>
            <a:r>
              <a:rPr lang="en-US" altLang="zh-CN" sz="3200" dirty="0">
                <a:solidFill>
                  <a:prstClr val="black"/>
                </a:solidFill>
                <a:latin typeface="华文仿宋" panose="02010600040101010101" pitchFamily="2" charset="-122"/>
                <a:ea typeface="华文仿宋" panose="02010600040101010101" pitchFamily="2" charset="-122"/>
              </a:rPr>
              <a:t>Account calculation</a:t>
            </a:r>
          </a:p>
          <a:p>
            <a:pPr marL="457200" indent="-457200" defTabSz="457200" fontAlgn="base">
              <a:spcBef>
                <a:spcPct val="0"/>
              </a:spcBef>
              <a:spcAft>
                <a:spcPct val="0"/>
              </a:spcAft>
              <a:buFont typeface="Arial" panose="020B0604020202020204" pitchFamily="34" charset="0"/>
              <a:buChar char="•"/>
            </a:pPr>
            <a:r>
              <a:rPr lang="en-US" sz="3200" dirty="0">
                <a:solidFill>
                  <a:prstClr val="black"/>
                </a:solidFill>
                <a:latin typeface="华文仿宋" panose="02010600040101010101" pitchFamily="2" charset="-122"/>
                <a:ea typeface="华文仿宋" panose="02010600040101010101" pitchFamily="2" charset="-122"/>
              </a:rPr>
              <a:t>Turn change</a:t>
            </a:r>
          </a:p>
        </p:txBody>
      </p:sp>
    </p:spTree>
    <p:extLst>
      <p:ext uri="{BB962C8B-B14F-4D97-AF65-F5344CB8AC3E}">
        <p14:creationId xmlns:p14="http://schemas.microsoft.com/office/powerpoint/2010/main" val="1034845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a:ln/>
        </p:spPr>
        <p:txBody>
          <a:bodyPr vert="horz" lIns="91440" tIns="45720" rIns="91440" bIns="45720" anchor="t"/>
          <a:lstStyle/>
          <a:p>
            <a:r>
              <a:rPr lang="en-US" altLang="zh-CN" sz="4800" b="1" dirty="0">
                <a:latin typeface="阿里巴巴普惠体" pitchFamily="18" charset="-122"/>
                <a:ea typeface="阿里巴巴普惠体" pitchFamily="18" charset="-122"/>
              </a:rPr>
              <a:t>MAP</a:t>
            </a:r>
          </a:p>
        </p:txBody>
      </p:sp>
      <p:sp>
        <p:nvSpPr>
          <p:cNvPr id="4" name="文本框 3"/>
          <p:cNvSpPr txBox="1"/>
          <p:nvPr/>
        </p:nvSpPr>
        <p:spPr>
          <a:xfrm>
            <a:off x="3468054" y="1905000"/>
            <a:ext cx="6589713" cy="2061210"/>
          </a:xfrm>
          <a:prstGeom prst="rect">
            <a:avLst/>
          </a:prstGeom>
          <a:noFill/>
        </p:spPr>
        <p:txBody>
          <a:bodyPr wrap="square" rtlCol="0">
            <a:spAutoFit/>
          </a:bodyPr>
          <a:lstStyle/>
          <a:p>
            <a:pPr marL="457200" indent="-457200" defTabSz="457200" fontAlgn="base">
              <a:spcBef>
                <a:spcPct val="0"/>
              </a:spcBef>
              <a:spcAft>
                <a:spcPct val="0"/>
              </a:spcAft>
              <a:buFont typeface="Arial" panose="020B0604020202020204" pitchFamily="34" charset="0"/>
              <a:buChar char="•"/>
            </a:pPr>
            <a:r>
              <a:rPr lang="en-US" altLang="zh-CN" sz="3200" dirty="0">
                <a:solidFill>
                  <a:prstClr val="black"/>
                </a:solidFill>
                <a:latin typeface="华文仿宋" panose="02010600040101010101" pitchFamily="2" charset="-122"/>
                <a:ea typeface="华文仿宋" panose="02010600040101010101" pitchFamily="2" charset="-122"/>
                <a:sym typeface="+mn-ea"/>
              </a:rPr>
              <a:t>Unit extend City </a:t>
            </a:r>
            <a:endParaRPr lang="en-US" altLang="zh-CN" sz="3200" dirty="0">
              <a:solidFill>
                <a:prstClr val="black"/>
              </a:solidFill>
              <a:latin typeface="华文仿宋" panose="02010600040101010101" pitchFamily="2" charset="-122"/>
              <a:ea typeface="华文仿宋" panose="02010600040101010101" pitchFamily="2" charset="-122"/>
            </a:endParaRPr>
          </a:p>
          <a:p>
            <a:pPr marL="457200" indent="-457200" defTabSz="457200" fontAlgn="base">
              <a:spcBef>
                <a:spcPct val="0"/>
              </a:spcBef>
              <a:spcAft>
                <a:spcPct val="0"/>
              </a:spcAft>
              <a:buFont typeface="Arial" panose="020B0604020202020204" pitchFamily="34" charset="0"/>
              <a:buChar char="•"/>
            </a:pPr>
            <a:r>
              <a:rPr lang="en-US" altLang="zh-CN" sz="3200" dirty="0">
                <a:solidFill>
                  <a:prstClr val="black"/>
                </a:solidFill>
                <a:latin typeface="华文仿宋" panose="02010600040101010101" pitchFamily="2" charset="-122"/>
                <a:ea typeface="华文仿宋" panose="02010600040101010101" pitchFamily="2" charset="-122"/>
                <a:sym typeface="+mn-ea"/>
              </a:rPr>
              <a:t>City's basic information </a:t>
            </a:r>
            <a:endParaRPr lang="en-US" altLang="zh-CN" sz="3200" dirty="0">
              <a:solidFill>
                <a:prstClr val="black"/>
              </a:solidFill>
              <a:latin typeface="华文仿宋" panose="02010600040101010101" pitchFamily="2" charset="-122"/>
              <a:ea typeface="华文仿宋" panose="02010600040101010101" pitchFamily="2" charset="-122"/>
            </a:endParaRPr>
          </a:p>
          <a:p>
            <a:pPr marL="457200" indent="-457200" defTabSz="457200" fontAlgn="base">
              <a:spcBef>
                <a:spcPct val="0"/>
              </a:spcBef>
              <a:spcAft>
                <a:spcPct val="0"/>
              </a:spcAft>
              <a:buFont typeface="Arial" panose="020B0604020202020204" pitchFamily="34" charset="0"/>
              <a:buChar char="•"/>
            </a:pPr>
            <a:r>
              <a:rPr lang="en-US" sz="3200" dirty="0">
                <a:solidFill>
                  <a:prstClr val="black"/>
                </a:solidFill>
                <a:latin typeface="华文仿宋" panose="02010600040101010101" pitchFamily="2" charset="-122"/>
                <a:ea typeface="华文仿宋" panose="02010600040101010101" pitchFamily="2" charset="-122"/>
                <a:sym typeface="+mn-ea"/>
              </a:rPr>
              <a:t>constructor to found different map(maybe)</a:t>
            </a:r>
            <a:endParaRPr lang="en-US" altLang="zh-CN" sz="3200" dirty="0">
              <a:solidFill>
                <a:prstClr val="black"/>
              </a:solidFill>
              <a:latin typeface="华文仿宋" panose="02010600040101010101" pitchFamily="2" charset="-122"/>
              <a:ea typeface="华文仿宋" panose="02010600040101010101" pitchFamily="2" charset="-122"/>
              <a:cs typeface="阿里巴巴普惠体" pitchFamily="18" charset="-122"/>
            </a:endParaRPr>
          </a:p>
        </p:txBody>
      </p:sp>
    </p:spTree>
    <p:extLst>
      <p:ext uri="{BB962C8B-B14F-4D97-AF65-F5344CB8AC3E}">
        <p14:creationId xmlns:p14="http://schemas.microsoft.com/office/powerpoint/2010/main" val="374778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p:txBody>
          <a:bodyPr vert="horz" lIns="91440" tIns="45720" rIns="91440" bIns="45720" anchor="t"/>
          <a:lstStyle/>
          <a:p>
            <a:r>
              <a:rPr lang="en-US" altLang="zh-CN" sz="4800" b="1" dirty="0">
                <a:latin typeface="阿里巴巴普惠体" pitchFamily="18" charset="-122"/>
                <a:ea typeface="阿里巴巴普惠体" pitchFamily="18" charset="-122"/>
              </a:rPr>
              <a:t>Real player</a:t>
            </a:r>
          </a:p>
        </p:txBody>
      </p:sp>
      <p:sp>
        <p:nvSpPr>
          <p:cNvPr id="4" name="文本框 3"/>
          <p:cNvSpPr txBox="1"/>
          <p:nvPr/>
        </p:nvSpPr>
        <p:spPr>
          <a:xfrm>
            <a:off x="3468054" y="1905000"/>
            <a:ext cx="6589713" cy="1568450"/>
          </a:xfrm>
          <a:prstGeom prst="rect">
            <a:avLst/>
          </a:prstGeom>
          <a:noFill/>
        </p:spPr>
        <p:txBody>
          <a:bodyPr wrap="square" rtlCol="0">
            <a:spAutoFit/>
          </a:bodyPr>
          <a:lstStyle/>
          <a:p>
            <a:pPr marL="457200" indent="-457200" defTabSz="457200" fontAlgn="base">
              <a:spcBef>
                <a:spcPct val="0"/>
              </a:spcBef>
              <a:spcAft>
                <a:spcPct val="0"/>
              </a:spcAft>
              <a:buFont typeface="Arial" panose="020B0604020202020204" pitchFamily="34" charset="0"/>
              <a:buChar char="•"/>
            </a:pPr>
            <a:r>
              <a:rPr lang="en-US" altLang="zh-CN" sz="3200" dirty="0">
                <a:solidFill>
                  <a:prstClr val="black"/>
                </a:solidFill>
                <a:latin typeface="华文仿宋" panose="02010600040101010101" pitchFamily="2" charset="-122"/>
                <a:ea typeface="华文仿宋" panose="02010600040101010101" pitchFamily="2" charset="-122"/>
                <a:sym typeface="+mn-ea"/>
              </a:rPr>
              <a:t>Intex</a:t>
            </a:r>
            <a:endParaRPr lang="en-US" altLang="zh-CN" sz="3200" dirty="0">
              <a:solidFill>
                <a:prstClr val="black"/>
              </a:solidFill>
              <a:latin typeface="华文仿宋" panose="02010600040101010101" pitchFamily="2" charset="-122"/>
              <a:ea typeface="华文仿宋" panose="02010600040101010101" pitchFamily="2" charset="-122"/>
            </a:endParaRPr>
          </a:p>
          <a:p>
            <a:pPr marL="457200" indent="-457200" defTabSz="457200" fontAlgn="base">
              <a:spcBef>
                <a:spcPct val="0"/>
              </a:spcBef>
              <a:spcAft>
                <a:spcPct val="0"/>
              </a:spcAft>
              <a:buFont typeface="Arial" panose="020B0604020202020204" pitchFamily="34" charset="0"/>
              <a:buChar char="•"/>
            </a:pPr>
            <a:r>
              <a:rPr lang="en-US" altLang="zh-CN" sz="3200" dirty="0">
                <a:solidFill>
                  <a:prstClr val="black"/>
                </a:solidFill>
                <a:latin typeface="华文仿宋" panose="02010600040101010101" pitchFamily="2" charset="-122"/>
                <a:ea typeface="华文仿宋" panose="02010600040101010101" pitchFamily="2" charset="-122"/>
                <a:sym typeface="+mn-ea"/>
              </a:rPr>
              <a:t>Optoinal operation  </a:t>
            </a:r>
            <a:endParaRPr lang="en-US" altLang="zh-CN" sz="3200" dirty="0">
              <a:solidFill>
                <a:prstClr val="black"/>
              </a:solidFill>
              <a:latin typeface="华文仿宋" panose="02010600040101010101" pitchFamily="2" charset="-122"/>
              <a:ea typeface="华文仿宋" panose="02010600040101010101" pitchFamily="2" charset="-122"/>
            </a:endParaRPr>
          </a:p>
          <a:p>
            <a:pPr marL="457200" indent="-457200" defTabSz="457200" fontAlgn="base">
              <a:spcBef>
                <a:spcPct val="0"/>
              </a:spcBef>
              <a:spcAft>
                <a:spcPct val="0"/>
              </a:spcAft>
              <a:buFont typeface="Arial" panose="020B0604020202020204" pitchFamily="34" charset="0"/>
              <a:buChar char="•"/>
            </a:pPr>
            <a:r>
              <a:rPr lang="en-US" altLang="zh-CN" sz="3200" dirty="0">
                <a:solidFill>
                  <a:prstClr val="black"/>
                </a:solidFill>
                <a:latin typeface="华文仿宋" panose="02010600040101010101" pitchFamily="2" charset="-122"/>
                <a:ea typeface="华文仿宋" panose="02010600040101010101" pitchFamily="2" charset="-122"/>
                <a:cs typeface="阿里巴巴普惠体" pitchFamily="18" charset="-122"/>
              </a:rPr>
              <a:t>Account</a:t>
            </a:r>
          </a:p>
        </p:txBody>
      </p:sp>
    </p:spTree>
    <p:extLst>
      <p:ext uri="{BB962C8B-B14F-4D97-AF65-F5344CB8AC3E}">
        <p14:creationId xmlns:p14="http://schemas.microsoft.com/office/powerpoint/2010/main" val="2142590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p:txBody>
          <a:bodyPr vert="horz" lIns="91440" tIns="45720" rIns="91440" bIns="45720" anchor="t"/>
          <a:lstStyle/>
          <a:p>
            <a:r>
              <a:rPr lang="en-US" altLang="zh-CN" sz="4800" b="1" dirty="0">
                <a:latin typeface="阿里巴巴普惠体" pitchFamily="18" charset="-122"/>
                <a:ea typeface="阿里巴巴普惠体" pitchFamily="18" charset="-122"/>
              </a:rPr>
              <a:t>Computer player</a:t>
            </a:r>
          </a:p>
        </p:txBody>
      </p:sp>
      <p:sp>
        <p:nvSpPr>
          <p:cNvPr id="4" name="文本框 3"/>
          <p:cNvSpPr txBox="1"/>
          <p:nvPr/>
        </p:nvSpPr>
        <p:spPr>
          <a:xfrm>
            <a:off x="3468054" y="1905000"/>
            <a:ext cx="6589713" cy="1568450"/>
          </a:xfrm>
          <a:prstGeom prst="rect">
            <a:avLst/>
          </a:prstGeom>
          <a:noFill/>
        </p:spPr>
        <p:txBody>
          <a:bodyPr wrap="square" rtlCol="0">
            <a:spAutoFit/>
          </a:bodyPr>
          <a:lstStyle/>
          <a:p>
            <a:pPr marL="457200" indent="-457200" defTabSz="457200" fontAlgn="base">
              <a:spcBef>
                <a:spcPct val="0"/>
              </a:spcBef>
              <a:spcAft>
                <a:spcPct val="0"/>
              </a:spcAft>
              <a:buFont typeface="Arial" panose="020B0604020202020204" pitchFamily="34" charset="0"/>
              <a:buChar char="•"/>
            </a:pPr>
            <a:r>
              <a:rPr lang="en-US" altLang="zh-CN" sz="3200" dirty="0">
                <a:solidFill>
                  <a:prstClr val="black"/>
                </a:solidFill>
                <a:latin typeface="华文仿宋" panose="02010600040101010101" pitchFamily="2" charset="-122"/>
                <a:ea typeface="华文仿宋" panose="02010600040101010101" pitchFamily="2" charset="-122"/>
              </a:rPr>
              <a:t>greedy</a:t>
            </a:r>
          </a:p>
          <a:p>
            <a:pPr marL="457200" indent="-457200" defTabSz="457200" fontAlgn="base">
              <a:spcBef>
                <a:spcPct val="0"/>
              </a:spcBef>
              <a:spcAft>
                <a:spcPct val="0"/>
              </a:spcAft>
              <a:buFont typeface="Arial" panose="020B0604020202020204" pitchFamily="34" charset="0"/>
              <a:buChar char="•"/>
            </a:pPr>
            <a:r>
              <a:rPr lang="en-US" altLang="zh-CN" sz="3200" dirty="0">
                <a:solidFill>
                  <a:prstClr val="black"/>
                </a:solidFill>
                <a:latin typeface="华文仿宋" panose="02010600040101010101" pitchFamily="2" charset="-122"/>
                <a:ea typeface="华文仿宋" panose="02010600040101010101" pitchFamily="2" charset="-122"/>
                <a:sym typeface="+mn-ea"/>
              </a:rPr>
              <a:t>Minimum guarantee</a:t>
            </a:r>
          </a:p>
          <a:p>
            <a:pPr marL="457200" indent="-457200" defTabSz="457200" fontAlgn="base">
              <a:spcBef>
                <a:spcPct val="0"/>
              </a:spcBef>
              <a:spcAft>
                <a:spcPct val="0"/>
              </a:spcAft>
              <a:buFont typeface="Arial" panose="020B0604020202020204" pitchFamily="34" charset="0"/>
              <a:buChar char="•"/>
            </a:pPr>
            <a:r>
              <a:rPr lang="en-US" altLang="zh-CN" sz="3200" dirty="0">
                <a:solidFill>
                  <a:prstClr val="black"/>
                </a:solidFill>
                <a:latin typeface="华文仿宋" panose="02010600040101010101" pitchFamily="2" charset="-122"/>
                <a:ea typeface="华文仿宋" panose="02010600040101010101" pitchFamily="2" charset="-122"/>
                <a:cs typeface="阿里巴巴普惠体" pitchFamily="18" charset="-122"/>
              </a:rPr>
              <a:t>Adjustment</a:t>
            </a:r>
          </a:p>
        </p:txBody>
      </p:sp>
    </p:spTree>
    <p:extLst>
      <p:ext uri="{BB962C8B-B14F-4D97-AF65-F5344CB8AC3E}">
        <p14:creationId xmlns:p14="http://schemas.microsoft.com/office/powerpoint/2010/main" val="133550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C85DE3A-5664-457F-9682-E4C9BEAAEA4D}"/>
              </a:ext>
            </a:extLst>
          </p:cNvPr>
          <p:cNvPicPr>
            <a:picLocks noChangeAspect="1"/>
          </p:cNvPicPr>
          <p:nvPr/>
        </p:nvPicPr>
        <p:blipFill>
          <a:blip r:embed="rId2" cstate="print"/>
          <a:stretch>
            <a:fillRect/>
          </a:stretch>
        </p:blipFill>
        <p:spPr>
          <a:xfrm>
            <a:off x="0" y="3462509"/>
            <a:ext cx="12192000" cy="3395491"/>
          </a:xfrm>
          <a:prstGeom prst="rect">
            <a:avLst/>
          </a:prstGeom>
          <a:effectLst>
            <a:outerShdw blurRad="50800" dist="50800" dir="5400000" algn="ctr" rotWithShape="0">
              <a:srgbClr val="000000"/>
            </a:outerShdw>
          </a:effectLst>
        </p:spPr>
      </p:pic>
      <p:sp>
        <p:nvSpPr>
          <p:cNvPr id="18" name="矩形 17">
            <a:extLst>
              <a:ext uri="{FF2B5EF4-FFF2-40B4-BE49-F238E27FC236}">
                <a16:creationId xmlns:a16="http://schemas.microsoft.com/office/drawing/2014/main" id="{6B66B02B-CA13-4ED7-9286-E53057F59C1C}"/>
              </a:ext>
            </a:extLst>
          </p:cNvPr>
          <p:cNvSpPr/>
          <p:nvPr/>
        </p:nvSpPr>
        <p:spPr>
          <a:xfrm>
            <a:off x="7399866" y="777202"/>
            <a:ext cx="3767665" cy="4599997"/>
          </a:xfrm>
          <a:prstGeom prst="rect">
            <a:avLst/>
          </a:prstGeom>
          <a:solidFill>
            <a:srgbClr val="4E99BE"/>
          </a:solidFill>
          <a:ln w="38100">
            <a:solidFill>
              <a:srgbClr val="4E99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9E373A33-4A44-4DBF-9345-E0F6888E9CCD}"/>
              </a:ext>
            </a:extLst>
          </p:cNvPr>
          <p:cNvSpPr txBox="1"/>
          <p:nvPr/>
        </p:nvSpPr>
        <p:spPr>
          <a:xfrm>
            <a:off x="8644321" y="1190283"/>
            <a:ext cx="2258952" cy="2215991"/>
          </a:xfrm>
          <a:prstGeom prst="rect">
            <a:avLst/>
          </a:prstGeom>
          <a:noFill/>
        </p:spPr>
        <p:txBody>
          <a:bodyPr wrap="none" rtlCol="0">
            <a:spAutoFit/>
          </a:bodyPr>
          <a:lstStyle/>
          <a:p>
            <a:r>
              <a:rPr lang="en-US" altLang="zh-CN" sz="13800" dirty="0">
                <a:solidFill>
                  <a:schemeClr val="bg1"/>
                </a:solidFill>
                <a:latin typeface="微软雅黑" panose="020B0503020204020204" pitchFamily="34" charset="-122"/>
                <a:ea typeface="微软雅黑" panose="020B0503020204020204" pitchFamily="34" charset="-122"/>
              </a:rPr>
              <a:t>01</a:t>
            </a:r>
            <a:endParaRPr lang="zh-CN" altLang="en-US" sz="13800" dirty="0">
              <a:solidFill>
                <a:schemeClr val="bg1"/>
              </a:solidFill>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BDE8C4B3-9ABF-4C53-A5DC-1EB7E6BFFD79}"/>
              </a:ext>
            </a:extLst>
          </p:cNvPr>
          <p:cNvSpPr/>
          <p:nvPr/>
        </p:nvSpPr>
        <p:spPr>
          <a:xfrm>
            <a:off x="7727504" y="3608065"/>
            <a:ext cx="2913134" cy="1077218"/>
          </a:xfrm>
          <a:prstGeom prst="rect">
            <a:avLst/>
          </a:prstGeom>
        </p:spPr>
        <p:txBody>
          <a:bodyPr wrap="square">
            <a:spAutoFit/>
          </a:bodyPr>
          <a:lstStyle/>
          <a:p>
            <a:pPr algn="ctr"/>
            <a:r>
              <a:rPr lang="en-US" altLang="zh-CN" sz="3200" dirty="0">
                <a:solidFill>
                  <a:schemeClr val="bg1"/>
                </a:solidFill>
                <a:latin typeface="方正仿宋_GBK" panose="03000509000000000000" pitchFamily="65" charset="-122"/>
                <a:ea typeface="方正仿宋_GBK" panose="03000509000000000000" pitchFamily="65" charset="-122"/>
              </a:rPr>
              <a:t>Motivation &amp; </a:t>
            </a:r>
            <a:r>
              <a:rPr lang="en-US" altLang="zh-CN" sz="3200" dirty="0" err="1">
                <a:solidFill>
                  <a:schemeClr val="bg1"/>
                </a:solidFill>
                <a:latin typeface="方正仿宋_GBK" panose="03000509000000000000" pitchFamily="65" charset="-122"/>
                <a:ea typeface="方正仿宋_GBK" panose="03000509000000000000" pitchFamily="65" charset="-122"/>
              </a:rPr>
              <a:t>Introducion</a:t>
            </a:r>
            <a:endParaRPr lang="zh-CN" altLang="en-US" sz="3200" dirty="0">
              <a:solidFill>
                <a:schemeClr val="bg1"/>
              </a:solidFill>
              <a:latin typeface="方正仿宋_GBK" panose="03000509000000000000" pitchFamily="65" charset="-122"/>
              <a:ea typeface="方正仿宋_GBK" panose="03000509000000000000" pitchFamily="65" charset="-122"/>
            </a:endParaRPr>
          </a:p>
        </p:txBody>
      </p:sp>
      <p:sp>
        <p:nvSpPr>
          <p:cNvPr id="37" name="矩形 36">
            <a:extLst>
              <a:ext uri="{FF2B5EF4-FFF2-40B4-BE49-F238E27FC236}">
                <a16:creationId xmlns:a16="http://schemas.microsoft.com/office/drawing/2014/main" id="{9C26FF71-FCE0-4C60-A206-5C06D36CB321}"/>
              </a:ext>
            </a:extLst>
          </p:cNvPr>
          <p:cNvSpPr/>
          <p:nvPr/>
        </p:nvSpPr>
        <p:spPr>
          <a:xfrm flipV="1">
            <a:off x="8644321" y="3404585"/>
            <a:ext cx="1926027" cy="45719"/>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B42233F2-0B09-4E25-93D4-E068F51902EF}"/>
              </a:ext>
            </a:extLst>
          </p:cNvPr>
          <p:cNvSpPr/>
          <p:nvPr/>
        </p:nvSpPr>
        <p:spPr>
          <a:xfrm>
            <a:off x="7727504" y="701824"/>
            <a:ext cx="248096" cy="160871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914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anim calcmode="lin" valueType="num">
                                      <p:cBhvr>
                                        <p:cTn id="11" dur="1000" fill="hold"/>
                                        <p:tgtEl>
                                          <p:spTgt spid="18"/>
                                        </p:tgtEl>
                                        <p:attrNameLst>
                                          <p:attrName>ppt_x</p:attrName>
                                        </p:attrNameLst>
                                      </p:cBhvr>
                                      <p:tavLst>
                                        <p:tav tm="0">
                                          <p:val>
                                            <p:strVal val="#ppt_x"/>
                                          </p:val>
                                        </p:tav>
                                        <p:tav tm="100000">
                                          <p:val>
                                            <p:strVal val="#ppt_x"/>
                                          </p:val>
                                        </p:tav>
                                      </p:tavLst>
                                    </p:anim>
                                    <p:anim calcmode="lin" valueType="num">
                                      <p:cBhvr>
                                        <p:cTn id="12" dur="1000" fill="hold"/>
                                        <p:tgtEl>
                                          <p:spTgt spid="18"/>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1000"/>
                                        <p:tgtEl>
                                          <p:spTgt spid="35"/>
                                        </p:tgtEl>
                                      </p:cBhvr>
                                    </p:animEffect>
                                    <p:anim calcmode="lin" valueType="num">
                                      <p:cBhvr>
                                        <p:cTn id="16" dur="1000" fill="hold"/>
                                        <p:tgtEl>
                                          <p:spTgt spid="35"/>
                                        </p:tgtEl>
                                        <p:attrNameLst>
                                          <p:attrName>ppt_x</p:attrName>
                                        </p:attrNameLst>
                                      </p:cBhvr>
                                      <p:tavLst>
                                        <p:tav tm="0">
                                          <p:val>
                                            <p:strVal val="#ppt_x"/>
                                          </p:val>
                                        </p:tav>
                                        <p:tav tm="100000">
                                          <p:val>
                                            <p:strVal val="#ppt_x"/>
                                          </p:val>
                                        </p:tav>
                                      </p:tavLst>
                                    </p:anim>
                                    <p:anim calcmode="lin" valueType="num">
                                      <p:cBhvr>
                                        <p:cTn id="17" dur="1000" fill="hold"/>
                                        <p:tgtEl>
                                          <p:spTgt spid="3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1000"/>
                                        <p:tgtEl>
                                          <p:spTgt spid="36"/>
                                        </p:tgtEl>
                                      </p:cBhvr>
                                    </p:animEffect>
                                    <p:anim calcmode="lin" valueType="num">
                                      <p:cBhvr>
                                        <p:cTn id="21" dur="1000" fill="hold"/>
                                        <p:tgtEl>
                                          <p:spTgt spid="36"/>
                                        </p:tgtEl>
                                        <p:attrNameLst>
                                          <p:attrName>ppt_x</p:attrName>
                                        </p:attrNameLst>
                                      </p:cBhvr>
                                      <p:tavLst>
                                        <p:tav tm="0">
                                          <p:val>
                                            <p:strVal val="#ppt_x"/>
                                          </p:val>
                                        </p:tav>
                                        <p:tav tm="100000">
                                          <p:val>
                                            <p:strVal val="#ppt_x"/>
                                          </p:val>
                                        </p:tav>
                                      </p:tavLst>
                                    </p:anim>
                                    <p:anim calcmode="lin" valueType="num">
                                      <p:cBhvr>
                                        <p:cTn id="22" dur="1000" fill="hold"/>
                                        <p:tgtEl>
                                          <p:spTgt spid="3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1000"/>
                                        <p:tgtEl>
                                          <p:spTgt spid="37"/>
                                        </p:tgtEl>
                                      </p:cBhvr>
                                    </p:animEffect>
                                    <p:anim calcmode="lin" valueType="num">
                                      <p:cBhvr>
                                        <p:cTn id="26" dur="1000" fill="hold"/>
                                        <p:tgtEl>
                                          <p:spTgt spid="37"/>
                                        </p:tgtEl>
                                        <p:attrNameLst>
                                          <p:attrName>ppt_x</p:attrName>
                                        </p:attrNameLst>
                                      </p:cBhvr>
                                      <p:tavLst>
                                        <p:tav tm="0">
                                          <p:val>
                                            <p:strVal val="#ppt_x"/>
                                          </p:val>
                                        </p:tav>
                                        <p:tav tm="100000">
                                          <p:val>
                                            <p:strVal val="#ppt_x"/>
                                          </p:val>
                                        </p:tav>
                                      </p:tavLst>
                                    </p:anim>
                                    <p:anim calcmode="lin" valueType="num">
                                      <p:cBhvr>
                                        <p:cTn id="2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5" grpId="0"/>
      <p:bldP spid="36" grpId="0"/>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7B7CC0E-E57A-41AE-A4FE-2C18AC82D984}"/>
              </a:ext>
            </a:extLst>
          </p:cNvPr>
          <p:cNvSpPr/>
          <p:nvPr/>
        </p:nvSpPr>
        <p:spPr>
          <a:xfrm>
            <a:off x="4360588" y="-133163"/>
            <a:ext cx="3470823" cy="923330"/>
          </a:xfrm>
          <a:prstGeom prst="rect">
            <a:avLst/>
          </a:prstGeom>
          <a:noFill/>
        </p:spPr>
        <p:txBody>
          <a:bodyPr wrap="none" lIns="91440" tIns="45720" rIns="91440" bIns="45720">
            <a:spAutoFit/>
          </a:bodyPr>
          <a:lstStyle/>
          <a:p>
            <a:pPr algn="ctr"/>
            <a:r>
              <a:rPr lang="en-US" altLang="zh-CN" sz="5400" b="1" cap="none" spc="0" dirty="0">
                <a:ln w="22225">
                  <a:solidFill>
                    <a:schemeClr val="accent2"/>
                  </a:solidFill>
                  <a:prstDash val="solid"/>
                </a:ln>
                <a:solidFill>
                  <a:schemeClr val="accent2">
                    <a:lumMod val="40000"/>
                    <a:lumOff val="60000"/>
                  </a:schemeClr>
                </a:solidFill>
                <a:effectLst/>
              </a:rPr>
              <a:t>WARM UP</a:t>
            </a:r>
            <a:endParaRPr lang="zh-CN" altLang="en-US" sz="5400" b="1" cap="none" spc="0" dirty="0">
              <a:ln w="22225">
                <a:solidFill>
                  <a:schemeClr val="accent2"/>
                </a:solidFill>
                <a:prstDash val="solid"/>
              </a:ln>
              <a:solidFill>
                <a:schemeClr val="accent2">
                  <a:lumMod val="40000"/>
                  <a:lumOff val="60000"/>
                </a:schemeClr>
              </a:solidFill>
              <a:effectLst/>
            </a:endParaRPr>
          </a:p>
        </p:txBody>
      </p:sp>
      <p:pic>
        <p:nvPicPr>
          <p:cNvPr id="1026" name="Picture 2">
            <a:extLst>
              <a:ext uri="{FF2B5EF4-FFF2-40B4-BE49-F238E27FC236}">
                <a16:creationId xmlns:a16="http://schemas.microsoft.com/office/drawing/2014/main" id="{BA7C43F7-2907-4F91-8934-ADE13C959B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7459"/>
            <a:ext cx="5748315" cy="32354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F49B0BD-D74A-45BA-986B-2FC769A4EE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8738" y="617458"/>
            <a:ext cx="6294646" cy="32354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D15341E-BFE7-4148-80F2-1F19F54696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2927" y="3622551"/>
            <a:ext cx="5748315" cy="32354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5A0BD5C-CF76-4BDC-AF7D-973A8DF473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076" y="20955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57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5" presetClass="entr" presetSubtype="1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checkerboard(across)">
                                      <p:cBhvr>
                                        <p:cTn id="11" dur="500"/>
                                        <p:tgtEl>
                                          <p:spTgt spid="1028"/>
                                        </p:tgtEl>
                                      </p:cBhvr>
                                    </p:animEffect>
                                  </p:childTnLst>
                                </p:cTn>
                              </p:par>
                            </p:childTnLst>
                          </p:cTn>
                        </p:par>
                      </p:childTnLst>
                    </p:cTn>
                  </p:par>
                  <p:par>
                    <p:cTn id="12" fill="hold">
                      <p:stCondLst>
                        <p:cond delay="indefinite"/>
                      </p:stCondLst>
                      <p:childTnLst>
                        <p:par>
                          <p:cTn id="13" fill="hold">
                            <p:stCondLst>
                              <p:cond delay="0"/>
                            </p:stCondLst>
                            <p:childTnLst>
                              <p:par>
                                <p:cTn id="14" presetID="35" presetClass="entr" presetSubtype="0" fill="hold" nodeType="clickEffect">
                                  <p:stCondLst>
                                    <p:cond delay="0"/>
                                  </p:stCondLst>
                                  <p:childTnLst>
                                    <p:set>
                                      <p:cBhvr>
                                        <p:cTn id="15" dur="1" fill="hold">
                                          <p:stCondLst>
                                            <p:cond delay="0"/>
                                          </p:stCondLst>
                                        </p:cTn>
                                        <p:tgtEl>
                                          <p:spTgt spid="1032"/>
                                        </p:tgtEl>
                                        <p:attrNameLst>
                                          <p:attrName>style.visibility</p:attrName>
                                        </p:attrNameLst>
                                      </p:cBhvr>
                                      <p:to>
                                        <p:strVal val="visible"/>
                                      </p:to>
                                    </p:set>
                                    <p:animEffect transition="in" filter="fade">
                                      <p:cBhvr>
                                        <p:cTn id="16" dur="750"/>
                                        <p:tgtEl>
                                          <p:spTgt spid="1032"/>
                                        </p:tgtEl>
                                      </p:cBhvr>
                                    </p:animEffect>
                                    <p:anim calcmode="lin" valueType="num">
                                      <p:cBhvr>
                                        <p:cTn id="17" dur="750" fill="hold"/>
                                        <p:tgtEl>
                                          <p:spTgt spid="1032"/>
                                        </p:tgtEl>
                                        <p:attrNameLst>
                                          <p:attrName>style.rotation</p:attrName>
                                        </p:attrNameLst>
                                      </p:cBhvr>
                                      <p:tavLst>
                                        <p:tav tm="0">
                                          <p:val>
                                            <p:fltVal val="720"/>
                                          </p:val>
                                        </p:tav>
                                        <p:tav tm="100000">
                                          <p:val>
                                            <p:fltVal val="0"/>
                                          </p:val>
                                        </p:tav>
                                      </p:tavLst>
                                    </p:anim>
                                    <p:anim calcmode="lin" valueType="num">
                                      <p:cBhvr>
                                        <p:cTn id="18" dur="750" fill="hold"/>
                                        <p:tgtEl>
                                          <p:spTgt spid="1032"/>
                                        </p:tgtEl>
                                        <p:attrNameLst>
                                          <p:attrName>ppt_h</p:attrName>
                                        </p:attrNameLst>
                                      </p:cBhvr>
                                      <p:tavLst>
                                        <p:tav tm="0">
                                          <p:val>
                                            <p:fltVal val="0"/>
                                          </p:val>
                                        </p:tav>
                                        <p:tav tm="100000">
                                          <p:val>
                                            <p:strVal val="#ppt_h"/>
                                          </p:val>
                                        </p:tav>
                                      </p:tavLst>
                                    </p:anim>
                                    <p:anim calcmode="lin" valueType="num">
                                      <p:cBhvr>
                                        <p:cTn id="19" dur="750" fill="hold"/>
                                        <p:tgtEl>
                                          <p:spTgt spid="1032"/>
                                        </p:tgtEl>
                                        <p:attrNameLst>
                                          <p:attrName>ppt_w</p:attrName>
                                        </p:attrNameLst>
                                      </p:cBhvr>
                                      <p:tavLst>
                                        <p:tav tm="0">
                                          <p:val>
                                            <p:fltVal val="0"/>
                                          </p:val>
                                        </p:tav>
                                        <p:tav tm="100000">
                                          <p:val>
                                            <p:strVal val="#ppt_w"/>
                                          </p:val>
                                        </p:tav>
                                      </p:tavLst>
                                    </p:anim>
                                  </p:childTnLst>
                                </p:cTn>
                              </p:par>
                              <p:par>
                                <p:cTn id="20" presetID="31" presetClass="entr" presetSubtype="0" fill="hold" nodeType="withEffect">
                                  <p:stCondLst>
                                    <p:cond delay="0"/>
                                  </p:stCondLst>
                                  <p:childTnLst>
                                    <p:set>
                                      <p:cBhvr>
                                        <p:cTn id="21" dur="1" fill="hold">
                                          <p:stCondLst>
                                            <p:cond delay="0"/>
                                          </p:stCondLst>
                                        </p:cTn>
                                        <p:tgtEl>
                                          <p:spTgt spid="1030"/>
                                        </p:tgtEl>
                                        <p:attrNameLst>
                                          <p:attrName>style.visibility</p:attrName>
                                        </p:attrNameLst>
                                      </p:cBhvr>
                                      <p:to>
                                        <p:strVal val="visible"/>
                                      </p:to>
                                    </p:set>
                                    <p:anim calcmode="lin" valueType="num">
                                      <p:cBhvr>
                                        <p:cTn id="22" dur="750" fill="hold"/>
                                        <p:tgtEl>
                                          <p:spTgt spid="1030"/>
                                        </p:tgtEl>
                                        <p:attrNameLst>
                                          <p:attrName>ppt_w</p:attrName>
                                        </p:attrNameLst>
                                      </p:cBhvr>
                                      <p:tavLst>
                                        <p:tav tm="0">
                                          <p:val>
                                            <p:fltVal val="0"/>
                                          </p:val>
                                        </p:tav>
                                        <p:tav tm="100000">
                                          <p:val>
                                            <p:strVal val="#ppt_w"/>
                                          </p:val>
                                        </p:tav>
                                      </p:tavLst>
                                    </p:anim>
                                    <p:anim calcmode="lin" valueType="num">
                                      <p:cBhvr>
                                        <p:cTn id="23" dur="750" fill="hold"/>
                                        <p:tgtEl>
                                          <p:spTgt spid="1030"/>
                                        </p:tgtEl>
                                        <p:attrNameLst>
                                          <p:attrName>ppt_h</p:attrName>
                                        </p:attrNameLst>
                                      </p:cBhvr>
                                      <p:tavLst>
                                        <p:tav tm="0">
                                          <p:val>
                                            <p:fltVal val="0"/>
                                          </p:val>
                                        </p:tav>
                                        <p:tav tm="100000">
                                          <p:val>
                                            <p:strVal val="#ppt_h"/>
                                          </p:val>
                                        </p:tav>
                                      </p:tavLst>
                                    </p:anim>
                                    <p:anim calcmode="lin" valueType="num">
                                      <p:cBhvr>
                                        <p:cTn id="24" dur="750" fill="hold"/>
                                        <p:tgtEl>
                                          <p:spTgt spid="1030"/>
                                        </p:tgtEl>
                                        <p:attrNameLst>
                                          <p:attrName>style.rotation</p:attrName>
                                        </p:attrNameLst>
                                      </p:cBhvr>
                                      <p:tavLst>
                                        <p:tav tm="0">
                                          <p:val>
                                            <p:fltVal val="90"/>
                                          </p:val>
                                        </p:tav>
                                        <p:tav tm="100000">
                                          <p:val>
                                            <p:fltVal val="0"/>
                                          </p:val>
                                        </p:tav>
                                      </p:tavLst>
                                    </p:anim>
                                    <p:animEffect transition="in" filter="fade">
                                      <p:cBhvr>
                                        <p:cTn id="25" dur="75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E128B-34AD-4227-AAB8-466D6B3C5203}"/>
              </a:ext>
            </a:extLst>
          </p:cNvPr>
          <p:cNvSpPr>
            <a:spLocks noGrp="1"/>
          </p:cNvSpPr>
          <p:nvPr>
            <p:ph type="title"/>
          </p:nvPr>
        </p:nvSpPr>
        <p:spPr>
          <a:xfrm>
            <a:off x="838200" y="319596"/>
            <a:ext cx="10515600" cy="788972"/>
          </a:xfrm>
        </p:spPr>
        <p:txBody>
          <a:bodyPr/>
          <a:lstStyle/>
          <a:p>
            <a:pPr algn="ctr"/>
            <a:r>
              <a:rPr lang="en-US" altLang="zh-CN" b="1" dirty="0"/>
              <a:t>Background</a:t>
            </a:r>
            <a:endParaRPr lang="zh-CN" altLang="en-US" b="1" dirty="0"/>
          </a:p>
        </p:txBody>
      </p:sp>
      <p:sp>
        <p:nvSpPr>
          <p:cNvPr id="3" name="内容占位符 2">
            <a:extLst>
              <a:ext uri="{FF2B5EF4-FFF2-40B4-BE49-F238E27FC236}">
                <a16:creationId xmlns:a16="http://schemas.microsoft.com/office/drawing/2014/main" id="{9CA79998-FAAB-4DD1-981E-E8563BA7F43E}"/>
              </a:ext>
            </a:extLst>
          </p:cNvPr>
          <p:cNvSpPr>
            <a:spLocks noGrp="1"/>
          </p:cNvSpPr>
          <p:nvPr>
            <p:ph idx="1"/>
          </p:nvPr>
        </p:nvSpPr>
        <p:spPr>
          <a:xfrm>
            <a:off x="1719308" y="1546294"/>
            <a:ext cx="8753383" cy="4250824"/>
          </a:xfrm>
        </p:spPr>
        <p:txBody>
          <a:bodyPr/>
          <a:lstStyle/>
          <a:p>
            <a:pPr marL="0" indent="0">
              <a:buNone/>
            </a:pPr>
            <a:r>
              <a:rPr lang="en-US" altLang="zh-CN" b="1" kern="100" dirty="0">
                <a:effectLst/>
                <a:latin typeface="宋体" panose="02010600030101010101" pitchFamily="2" charset="-122"/>
                <a:ea typeface="等线" panose="02010600030101010101" pitchFamily="2" charset="-122"/>
                <a:cs typeface="Times New Roman" panose="02020603050405020304" pitchFamily="18" charset="0"/>
              </a:rPr>
              <a:t>Monopoly is a well-known board game which had the aim of exposing the capitalism’s harm originally. The participants who gain equal money at the beginning need to make good use of their fortune and transaction strategies to purchase lands and build buildings in order to acquire rents from other players. In addition, there will be only one winner at last while others all go bankrupt, as a consequence of which the name of this game is Monopoly.</a:t>
            </a:r>
            <a:endParaRPr lang="zh-CN" altLang="zh-CN"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52919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16EAEE-2BEF-4766-856F-D449AA054BA9}"/>
              </a:ext>
            </a:extLst>
          </p:cNvPr>
          <p:cNvSpPr>
            <a:spLocks noGrp="1"/>
          </p:cNvSpPr>
          <p:nvPr>
            <p:ph type="title"/>
          </p:nvPr>
        </p:nvSpPr>
        <p:spPr>
          <a:xfrm>
            <a:off x="838200" y="233285"/>
            <a:ext cx="10515600" cy="859993"/>
          </a:xfrm>
        </p:spPr>
        <p:txBody>
          <a:bodyPr/>
          <a:lstStyle/>
          <a:p>
            <a:pPr algn="ctr"/>
            <a:r>
              <a:rPr lang="en-US" altLang="zh-CN" b="1" dirty="0"/>
              <a:t>Motivation</a:t>
            </a:r>
            <a:endParaRPr lang="zh-CN" altLang="en-US" b="1" dirty="0"/>
          </a:p>
        </p:txBody>
      </p:sp>
      <p:sp>
        <p:nvSpPr>
          <p:cNvPr id="3" name="内容占位符 2">
            <a:extLst>
              <a:ext uri="{FF2B5EF4-FFF2-40B4-BE49-F238E27FC236}">
                <a16:creationId xmlns:a16="http://schemas.microsoft.com/office/drawing/2014/main" id="{8C0E4153-34AA-44CD-801C-6726DCB83467}"/>
              </a:ext>
            </a:extLst>
          </p:cNvPr>
          <p:cNvSpPr>
            <a:spLocks noGrp="1"/>
          </p:cNvSpPr>
          <p:nvPr>
            <p:ph idx="1"/>
          </p:nvPr>
        </p:nvSpPr>
        <p:spPr>
          <a:xfrm>
            <a:off x="838200" y="1544715"/>
            <a:ext cx="10515600" cy="4632248"/>
          </a:xfrm>
        </p:spPr>
        <p:txBody>
          <a:bodyPr>
            <a:normAutofit lnSpcReduction="10000"/>
          </a:bodyPr>
          <a:lstStyle/>
          <a:p>
            <a:pPr marL="342900" indent="-342900">
              <a:buAutoNum type="arabicParenBoth"/>
            </a:pPr>
            <a:r>
              <a:rPr lang="en-US" altLang="zh-CN" sz="2000" dirty="0">
                <a:latin typeface="宋体" panose="02010600030101010101" pitchFamily="2" charset="-122"/>
                <a:cs typeface="Times New Roman" panose="02020603050405020304" pitchFamily="18" charset="0"/>
              </a:rPr>
              <a:t>It is</a:t>
            </a:r>
            <a:r>
              <a:rPr lang="en-US" altLang="zh-CN" sz="2000" dirty="0">
                <a:effectLst/>
                <a:latin typeface="宋体" panose="02010600030101010101" pitchFamily="2" charset="-122"/>
                <a:cs typeface="Times New Roman" panose="02020603050405020304" pitchFamily="18" charset="0"/>
              </a:rPr>
              <a:t> an appropriate choice to enhance our capability of </a:t>
            </a:r>
            <a:r>
              <a:rPr lang="en-US" altLang="zh-CN" sz="2000" dirty="0">
                <a:solidFill>
                  <a:srgbClr val="FF0000"/>
                </a:solidFill>
                <a:effectLst/>
                <a:latin typeface="宋体" panose="02010600030101010101" pitchFamily="2" charset="-122"/>
                <a:cs typeface="Times New Roman" panose="02020603050405020304" pitchFamily="18" charset="0"/>
              </a:rPr>
              <a:t>problem analysis </a:t>
            </a:r>
            <a:r>
              <a:rPr lang="en-US" altLang="zh-CN" sz="2000" dirty="0">
                <a:effectLst/>
                <a:latin typeface="宋体" panose="02010600030101010101" pitchFamily="2" charset="-122"/>
                <a:cs typeface="Times New Roman" panose="02020603050405020304" pitchFamily="18" charset="0"/>
              </a:rPr>
              <a:t>and </a:t>
            </a:r>
            <a:r>
              <a:rPr lang="en-US" altLang="zh-CN" sz="2000" dirty="0">
                <a:solidFill>
                  <a:srgbClr val="FF0000"/>
                </a:solidFill>
                <a:effectLst/>
                <a:latin typeface="宋体" panose="02010600030101010101" pitchFamily="2" charset="-122"/>
                <a:cs typeface="Times New Roman" panose="02020603050405020304" pitchFamily="18" charset="0"/>
              </a:rPr>
              <a:t>programming skill </a:t>
            </a:r>
            <a:r>
              <a:rPr lang="en-US" altLang="zh-CN" sz="2000" dirty="0">
                <a:effectLst/>
                <a:latin typeface="宋体" panose="02010600030101010101" pitchFamily="2" charset="-122"/>
                <a:cs typeface="Times New Roman" panose="02020603050405020304" pitchFamily="18" charset="0"/>
              </a:rPr>
              <a:t>since realizing it requires </a:t>
            </a:r>
            <a:r>
              <a:rPr lang="en-US" altLang="zh-CN" sz="2000" dirty="0">
                <a:solidFill>
                  <a:srgbClr val="FF0000"/>
                </a:solidFill>
                <a:effectLst/>
                <a:latin typeface="宋体" panose="02010600030101010101" pitchFamily="2" charset="-122"/>
                <a:cs typeface="Times New Roman" panose="02020603050405020304" pitchFamily="18" charset="0"/>
              </a:rPr>
              <a:t>rigorous logical thinking </a:t>
            </a:r>
            <a:r>
              <a:rPr lang="en-US" altLang="zh-CN" sz="2000" dirty="0">
                <a:effectLst/>
                <a:latin typeface="宋体" panose="02010600030101010101" pitchFamily="2" charset="-122"/>
                <a:cs typeface="Times New Roman" panose="02020603050405020304" pitchFamily="18" charset="0"/>
              </a:rPr>
              <a:t>and </a:t>
            </a:r>
            <a:r>
              <a:rPr lang="en-US" altLang="zh-CN" sz="2000" dirty="0">
                <a:solidFill>
                  <a:srgbClr val="FF0000"/>
                </a:solidFill>
                <a:effectLst/>
                <a:latin typeface="宋体" panose="02010600030101010101" pitchFamily="2" charset="-122"/>
                <a:cs typeface="Times New Roman" panose="02020603050405020304" pitchFamily="18" charset="0"/>
              </a:rPr>
              <a:t>huge amounts of work.</a:t>
            </a:r>
          </a:p>
          <a:p>
            <a:pPr marL="514350" indent="-514350">
              <a:buAutoNum type="arabicParenBoth"/>
            </a:pPr>
            <a:r>
              <a:rPr lang="en-US" altLang="zh-CN" sz="2000" dirty="0">
                <a:effectLst/>
                <a:latin typeface="宋体" panose="02010600030101010101" pitchFamily="2" charset="-122"/>
                <a:cs typeface="Times New Roman" panose="02020603050405020304" pitchFamily="18" charset="0"/>
              </a:rPr>
              <a:t>We can also have a better understanding of </a:t>
            </a:r>
            <a:r>
              <a:rPr lang="en-US" altLang="zh-CN" sz="2000" dirty="0">
                <a:solidFill>
                  <a:srgbClr val="FF0000"/>
                </a:solidFill>
                <a:effectLst/>
                <a:latin typeface="宋体" panose="02010600030101010101" pitchFamily="2" charset="-122"/>
                <a:cs typeface="Times New Roman" panose="02020603050405020304" pitchFamily="18" charset="0"/>
              </a:rPr>
              <a:t>object-oriented programming </a:t>
            </a:r>
            <a:r>
              <a:rPr lang="en-US" altLang="zh-CN" sz="2000" dirty="0">
                <a:effectLst/>
                <a:latin typeface="宋体" panose="02010600030101010101" pitchFamily="2" charset="-122"/>
                <a:cs typeface="Times New Roman" panose="02020603050405020304" pitchFamily="18" charset="0"/>
              </a:rPr>
              <a:t>through doing this project due to the fact that it contains a variety of classes and inheritance relations etc.</a:t>
            </a:r>
          </a:p>
          <a:p>
            <a:pPr marL="514350" indent="-514350">
              <a:buAutoNum type="arabicParenBoth"/>
            </a:pPr>
            <a:r>
              <a:rPr lang="en-US" altLang="zh-CN" sz="2000" dirty="0">
                <a:latin typeface="宋体" panose="02010600030101010101" pitchFamily="2" charset="-122"/>
                <a:cs typeface="Times New Roman" panose="02020603050405020304" pitchFamily="18" charset="0"/>
              </a:rPr>
              <a:t>M</a:t>
            </a:r>
            <a:r>
              <a:rPr lang="en-US" altLang="zh-CN" sz="2000" dirty="0">
                <a:effectLst/>
                <a:latin typeface="宋体" panose="02010600030101010101" pitchFamily="2" charset="-122"/>
                <a:cs typeface="Times New Roman" panose="02020603050405020304" pitchFamily="18" charset="0"/>
              </a:rPr>
              <a:t>ost people are familiar with this game as well as being fond of it, so that our project can </a:t>
            </a:r>
            <a:r>
              <a:rPr lang="en-US" altLang="zh-CN" sz="2000" dirty="0">
                <a:solidFill>
                  <a:srgbClr val="FF0000"/>
                </a:solidFill>
                <a:effectLst/>
                <a:latin typeface="宋体" panose="02010600030101010101" pitchFamily="2" charset="-122"/>
                <a:cs typeface="Times New Roman" panose="02020603050405020304" pitchFamily="18" charset="0"/>
              </a:rPr>
              <a:t>draw people’s attention and gain their approval easily</a:t>
            </a:r>
            <a:r>
              <a:rPr lang="en-US" altLang="zh-CN" sz="2000" dirty="0">
                <a:effectLst/>
                <a:latin typeface="宋体" panose="02010600030101010101" pitchFamily="2" charset="-122"/>
                <a:cs typeface="Times New Roman" panose="02020603050405020304" pitchFamily="18" charset="0"/>
              </a:rPr>
              <a:t>.</a:t>
            </a:r>
            <a:endParaRPr lang="en-US" altLang="zh-CN" sz="2000" dirty="0">
              <a:latin typeface="宋体" panose="02010600030101010101" pitchFamily="2" charset="-122"/>
              <a:cs typeface="Times New Roman" panose="02020603050405020304" pitchFamily="18" charset="0"/>
            </a:endParaRPr>
          </a:p>
          <a:p>
            <a:pPr marL="514350" indent="-514350">
              <a:buAutoNum type="arabicParenBoth"/>
            </a:pPr>
            <a:r>
              <a:rPr lang="en-US" altLang="zh-CN" sz="2000" dirty="0">
                <a:latin typeface="宋体" panose="02010600030101010101" pitchFamily="2" charset="-122"/>
                <a:cs typeface="Times New Roman" panose="02020603050405020304" pitchFamily="18" charset="0"/>
              </a:rPr>
              <a:t>T</a:t>
            </a:r>
            <a:r>
              <a:rPr lang="en-US" altLang="zh-CN" sz="2000" dirty="0">
                <a:effectLst/>
                <a:latin typeface="宋体" panose="02010600030101010101" pitchFamily="2" charset="-122"/>
                <a:cs typeface="Times New Roman" panose="02020603050405020304" pitchFamily="18" charset="0"/>
              </a:rPr>
              <a:t>he topic also creates an opportunity for us to </a:t>
            </a:r>
            <a:r>
              <a:rPr lang="en-US" altLang="zh-CN" sz="2000" dirty="0">
                <a:solidFill>
                  <a:srgbClr val="FF0000"/>
                </a:solidFill>
                <a:effectLst/>
                <a:latin typeface="宋体" panose="02010600030101010101" pitchFamily="2" charset="-122"/>
                <a:cs typeface="Times New Roman" panose="02020603050405020304" pitchFamily="18" charset="0"/>
              </a:rPr>
              <a:t>improve our innovative thinking ability. </a:t>
            </a:r>
            <a:r>
              <a:rPr lang="en-US" altLang="zh-CN" sz="2000" dirty="0">
                <a:effectLst/>
                <a:latin typeface="宋体" panose="02010600030101010101" pitchFamily="2" charset="-122"/>
                <a:cs typeface="Times New Roman" panose="02020603050405020304" pitchFamily="18" charset="0"/>
              </a:rPr>
              <a:t>Because we can enrich our game’s functions and improve the practicality by standing on the players’ side since we already know the classical rules of the game.</a:t>
            </a:r>
          </a:p>
          <a:p>
            <a:pPr marL="514350" indent="-514350">
              <a:buFont typeface="Arial" panose="020B0604020202020204" pitchFamily="34" charset="0"/>
              <a:buAutoNum type="arabicParenBoth"/>
            </a:pPr>
            <a:r>
              <a:rPr lang="en-US" altLang="zh-CN" sz="2000" kern="100" dirty="0">
                <a:latin typeface="宋体" panose="02010600030101010101" pitchFamily="2" charset="-122"/>
                <a:ea typeface="等线" panose="02010600030101010101" pitchFamily="2" charset="-122"/>
                <a:cs typeface="Times New Roman" panose="02020603050405020304" pitchFamily="18" charset="0"/>
              </a:rPr>
              <a:t>T</a:t>
            </a:r>
            <a:r>
              <a:rPr lang="en-US" altLang="zh-CN" sz="2000" kern="100" dirty="0">
                <a:effectLst/>
                <a:latin typeface="宋体" panose="02010600030101010101" pitchFamily="2" charset="-122"/>
                <a:ea typeface="等线" panose="02010600030101010101" pitchFamily="2" charset="-122"/>
                <a:cs typeface="Times New Roman" panose="02020603050405020304" pitchFamily="18" charset="0"/>
              </a:rPr>
              <a:t>here is no doubt that we students who major in computer science are always under great study pressure which does harm to our health and games like Monopoly can </a:t>
            </a:r>
            <a:r>
              <a:rPr lang="en-US" altLang="zh-CN" sz="2000" kern="100" dirty="0">
                <a:solidFill>
                  <a:srgbClr val="FF0000"/>
                </a:solidFill>
                <a:effectLst/>
                <a:latin typeface="宋体" panose="02010600030101010101" pitchFamily="2" charset="-122"/>
                <a:ea typeface="等线" panose="02010600030101010101" pitchFamily="2" charset="-122"/>
                <a:cs typeface="Times New Roman" panose="02020603050405020304" pitchFamily="18" charset="0"/>
              </a:rPr>
              <a:t>reduce our stress and bring happiness to us.</a:t>
            </a:r>
            <a:endParaRPr lang="zh-CN" altLang="zh-CN" sz="20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5751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anim calcmode="lin" valueType="num">
                                      <p:cBhvr>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ACD3C0E-679E-4C41-B9FF-A1D93072CBCF}"/>
              </a:ext>
            </a:extLst>
          </p:cNvPr>
          <p:cNvSpPr/>
          <p:nvPr/>
        </p:nvSpPr>
        <p:spPr>
          <a:xfrm>
            <a:off x="2292715" y="2274838"/>
            <a:ext cx="7606570" cy="2308324"/>
          </a:xfrm>
          <a:prstGeom prst="rect">
            <a:avLst/>
          </a:prstGeom>
          <a:noFill/>
        </p:spPr>
        <p:txBody>
          <a:bodyPr wrap="none" lIns="91440" tIns="45720" rIns="91440" bIns="45720">
            <a:spAutoFit/>
          </a:bodyPr>
          <a:lstStyle/>
          <a:p>
            <a:pPr algn="ctr"/>
            <a:r>
              <a:rPr lang="en-US" altLang="zh-CN"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Our design of </a:t>
            </a:r>
          </a:p>
          <a:p>
            <a:pPr algn="ctr"/>
            <a:r>
              <a:rPr lang="en-US" altLang="zh-CN" sz="9600" b="1" dirty="0">
                <a:ln w="13462">
                  <a:solidFill>
                    <a:schemeClr val="bg1"/>
                  </a:solidFill>
                  <a:prstDash val="solid"/>
                </a:ln>
                <a:solidFill>
                  <a:srgbClr val="FF0000"/>
                </a:solidFill>
                <a:effectLst>
                  <a:outerShdw dist="38100" dir="2700000" algn="bl" rotWithShape="0">
                    <a:schemeClr val="accent5"/>
                  </a:outerShdw>
                </a:effectLst>
              </a:rPr>
              <a:t>Game’s Rules</a:t>
            </a:r>
            <a:endParaRPr lang="zh-CN" altLang="en-US" sz="9600" b="1" cap="none" spc="0" dirty="0">
              <a:ln w="13462">
                <a:solidFill>
                  <a:schemeClr val="bg1"/>
                </a:solidFill>
                <a:prstDash val="solid"/>
              </a:ln>
              <a:solidFill>
                <a:srgbClr val="FF0000"/>
              </a:solidFill>
              <a:effectLst>
                <a:outerShdw dist="38100" dir="2700000" algn="bl" rotWithShape="0">
                  <a:schemeClr val="accent5"/>
                </a:outerShdw>
              </a:effectLst>
            </a:endParaRPr>
          </a:p>
        </p:txBody>
      </p:sp>
    </p:spTree>
    <p:extLst>
      <p:ext uri="{BB962C8B-B14F-4D97-AF65-F5344CB8AC3E}">
        <p14:creationId xmlns:p14="http://schemas.microsoft.com/office/powerpoint/2010/main" val="2087194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58FDC3E-BDD4-4AE0-8E3A-C077EFC2D94A}"/>
              </a:ext>
            </a:extLst>
          </p:cNvPr>
          <p:cNvSpPr>
            <a:spLocks noGrp="1"/>
          </p:cNvSpPr>
          <p:nvPr>
            <p:ph idx="1"/>
          </p:nvPr>
        </p:nvSpPr>
        <p:spPr>
          <a:xfrm>
            <a:off x="838200" y="540263"/>
            <a:ext cx="10515600" cy="5635425"/>
          </a:xfrm>
        </p:spPr>
        <p:txBody>
          <a:bodyPr>
            <a:normAutofit/>
          </a:bodyPr>
          <a:lstStyle/>
          <a:p>
            <a:r>
              <a:rPr lang="en-US" altLang="zh-CN" sz="3200" dirty="0">
                <a:effectLst/>
                <a:latin typeface="宋体" panose="02010600030101010101" pitchFamily="2" charset="-122"/>
                <a:cs typeface="Times New Roman" panose="02020603050405020304" pitchFamily="18" charset="0"/>
              </a:rPr>
              <a:t>The beginning of game</a:t>
            </a:r>
          </a:p>
          <a:p>
            <a:pPr marL="0" indent="0">
              <a:buNone/>
            </a:pPr>
            <a:r>
              <a:rPr lang="en-US" altLang="zh-CN" sz="2000" kern="100" dirty="0">
                <a:effectLst/>
                <a:latin typeface="宋体" panose="02010600030101010101" pitchFamily="2" charset="-122"/>
                <a:ea typeface="等线" panose="02010600030101010101" pitchFamily="2" charset="-122"/>
                <a:cs typeface="Times New Roman" panose="02020603050405020304" pitchFamily="18" charset="0"/>
              </a:rPr>
              <a:t>Each player has an asset of 1500 yuan or 15000 yuan originally.</a:t>
            </a:r>
            <a:endParaRPr lang="en-US" altLang="zh-CN" sz="2000" dirty="0">
              <a:effectLst/>
              <a:latin typeface="宋体" panose="02010600030101010101" pitchFamily="2" charset="-122"/>
              <a:cs typeface="Times New Roman" panose="02020603050405020304" pitchFamily="18" charset="0"/>
            </a:endParaRPr>
          </a:p>
          <a:p>
            <a:r>
              <a:rPr lang="en-US" altLang="zh-CN" sz="3200" kern="100" dirty="0">
                <a:effectLst/>
                <a:latin typeface="宋体" panose="02010600030101010101" pitchFamily="2" charset="-122"/>
                <a:ea typeface="等线" panose="02010600030101010101" pitchFamily="2" charset="-122"/>
                <a:cs typeface="Times New Roman" panose="02020603050405020304" pitchFamily="18" charset="0"/>
              </a:rPr>
              <a:t>The Decibels of Sound</a:t>
            </a:r>
          </a:p>
          <a:p>
            <a:pPr marL="0" indent="0">
              <a:buNone/>
            </a:pPr>
            <a:r>
              <a:rPr lang="en-US" altLang="zh-CN" sz="2000" kern="100" dirty="0">
                <a:effectLst/>
                <a:latin typeface="宋体" panose="02010600030101010101" pitchFamily="2" charset="-122"/>
                <a:ea typeface="等线" panose="02010600030101010101" pitchFamily="2" charset="-122"/>
                <a:cs typeface="Times New Roman" panose="02020603050405020304" pitchFamily="18" charset="0"/>
              </a:rPr>
              <a:t>We plan to use the decibels as the alternative of rolling the dice which contains six kinds of points to decide the number of each steps randomly.</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3200" kern="100" dirty="0">
                <a:effectLst/>
                <a:latin typeface="宋体" panose="02010600030101010101" pitchFamily="2" charset="-122"/>
                <a:ea typeface="等线" panose="02010600030101010101" pitchFamily="2" charset="-122"/>
                <a:cs typeface="Times New Roman" panose="02020603050405020304" pitchFamily="18" charset="0"/>
              </a:rPr>
              <a:t>Property</a:t>
            </a:r>
          </a:p>
          <a:p>
            <a:pPr marL="0" indent="0">
              <a:buNone/>
            </a:pPr>
            <a:r>
              <a:rPr lang="en-US" altLang="zh-CN" sz="2000" kern="100" dirty="0">
                <a:effectLst/>
                <a:latin typeface="宋体" panose="02010600030101010101" pitchFamily="2" charset="-122"/>
                <a:ea typeface="等线" panose="02010600030101010101" pitchFamily="2" charset="-122"/>
                <a:cs typeface="Times New Roman" panose="02020603050405020304" pitchFamily="18" charset="0"/>
              </a:rPr>
              <a:t>Once a player comes to an area which has no owner, he/she can decide whether to buy it or not. And </a:t>
            </a:r>
            <a:r>
              <a:rPr lang="en-US" altLang="zh-CN" sz="2000" dirty="0">
                <a:effectLst/>
                <a:latin typeface="宋体" panose="02010600030101010101" pitchFamily="2" charset="-122"/>
                <a:cs typeface="Times New Roman" panose="02020603050405020304" pitchFamily="18" charset="0"/>
              </a:rPr>
              <a:t>if the player does not buy the area,</a:t>
            </a:r>
            <a:r>
              <a:rPr lang="en-US" altLang="zh-CN" sz="2000" kern="100" dirty="0">
                <a:effectLst/>
                <a:latin typeface="宋体" panose="02010600030101010101" pitchFamily="2" charset="-122"/>
                <a:ea typeface="等线" panose="02010600030101010101" pitchFamily="2" charset="-122"/>
                <a:cs typeface="Times New Roman" panose="02020603050405020304" pitchFamily="18" charset="0"/>
              </a:rPr>
              <a:t> the bank, which has infinite money, will sell it at auction immediately.</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3200" dirty="0">
                <a:effectLst/>
                <a:latin typeface="宋体" panose="02010600030101010101" pitchFamily="2" charset="-122"/>
                <a:cs typeface="Times New Roman" panose="02020603050405020304" pitchFamily="18" charset="0"/>
              </a:rPr>
              <a:t>Houses and hotels</a:t>
            </a:r>
          </a:p>
          <a:p>
            <a:pPr marL="0" indent="0">
              <a:buNone/>
            </a:pPr>
            <a:r>
              <a:rPr lang="en-US" altLang="zh-CN" sz="2000" kern="100" dirty="0">
                <a:effectLst/>
                <a:latin typeface="宋体" panose="02010600030101010101" pitchFamily="2" charset="-122"/>
                <a:ea typeface="等线" panose="02010600030101010101" pitchFamily="2" charset="-122"/>
                <a:cs typeface="Times New Roman" panose="02020603050405020304" pitchFamily="18" charset="0"/>
              </a:rPr>
              <a:t>A player who is on the area he/she owns and has not been mortgaged can choose to build a house before any other players’ round. If the number of houses at one area reaches four, the play can choose to build a hotel. (One area can only contain one hotel at most.)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2790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5" dur="500"/>
                                        <p:tgtEl>
                                          <p:spTgt spid="3">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400" decel="100000"/>
                                        <p:tgtEl>
                                          <p:spTgt spid="3">
                                            <p:txEl>
                                              <p:pRg st="6" end="6"/>
                                            </p:txEl>
                                          </p:spTgt>
                                        </p:tgtEl>
                                      </p:cBhvr>
                                    </p:animEffect>
                                    <p:anim calcmode="lin" valueType="num">
                                      <p:cBhvr>
                                        <p:cTn id="34" dur="400" decel="100000" fill="hold"/>
                                        <p:tgtEl>
                                          <p:spTgt spid="3">
                                            <p:txEl>
                                              <p:pRg st="6" end="6"/>
                                            </p:txEl>
                                          </p:spTgt>
                                        </p:tgtEl>
                                        <p:attrNameLst>
                                          <p:attrName>style.rotation</p:attrName>
                                        </p:attrNameLst>
                                      </p:cBhvr>
                                      <p:tavLst>
                                        <p:tav tm="0">
                                          <p:val>
                                            <p:fltVal val="-90"/>
                                          </p:val>
                                        </p:tav>
                                        <p:tav tm="100000">
                                          <p:val>
                                            <p:fltVal val="0"/>
                                          </p:val>
                                        </p:tav>
                                      </p:tavLst>
                                    </p:anim>
                                    <p:anim calcmode="lin" valueType="num">
                                      <p:cBhvr>
                                        <p:cTn id="35" dur="400" decel="100000" fill="hold"/>
                                        <p:tgtEl>
                                          <p:spTgt spid="3">
                                            <p:txEl>
                                              <p:pRg st="6" end="6"/>
                                            </p:txEl>
                                          </p:spTgt>
                                        </p:tgtEl>
                                        <p:attrNameLst>
                                          <p:attrName>ppt_x</p:attrName>
                                        </p:attrNameLst>
                                      </p:cBhvr>
                                      <p:tavLst>
                                        <p:tav tm="0">
                                          <p:val>
                                            <p:strVal val="#ppt_x+0.4"/>
                                          </p:val>
                                        </p:tav>
                                        <p:tav tm="100000">
                                          <p:val>
                                            <p:strVal val="#ppt_x-0.05"/>
                                          </p:val>
                                        </p:tav>
                                      </p:tavLst>
                                    </p:anim>
                                    <p:anim calcmode="lin" valueType="num">
                                      <p:cBhvr>
                                        <p:cTn id="36" dur="400" decel="100000" fill="hold"/>
                                        <p:tgtEl>
                                          <p:spTgt spid="3">
                                            <p:txEl>
                                              <p:pRg st="6" end="6"/>
                                            </p:txEl>
                                          </p:spTgt>
                                        </p:tgtEl>
                                        <p:attrNameLst>
                                          <p:attrName>ppt_y</p:attrName>
                                        </p:attrNameLst>
                                      </p:cBhvr>
                                      <p:tavLst>
                                        <p:tav tm="0">
                                          <p:val>
                                            <p:strVal val="#ppt_y-0.4"/>
                                          </p:val>
                                        </p:tav>
                                        <p:tav tm="100000">
                                          <p:val>
                                            <p:strVal val="#ppt_y+0.1"/>
                                          </p:val>
                                        </p:tav>
                                      </p:tavLst>
                                    </p:anim>
                                    <p:anim calcmode="lin" valueType="num">
                                      <p:cBhvr>
                                        <p:cTn id="37" dur="100" accel="100000" fill="hold">
                                          <p:stCondLst>
                                            <p:cond delay="400"/>
                                          </p:stCondLst>
                                        </p:cTn>
                                        <p:tgtEl>
                                          <p:spTgt spid="3">
                                            <p:txEl>
                                              <p:pRg st="6" end="6"/>
                                            </p:txEl>
                                          </p:spTgt>
                                        </p:tgtEl>
                                        <p:attrNameLst>
                                          <p:attrName>ppt_x</p:attrName>
                                        </p:attrNameLst>
                                      </p:cBhvr>
                                      <p:tavLst>
                                        <p:tav tm="0">
                                          <p:val>
                                            <p:strVal val="#ppt_x-0.05"/>
                                          </p:val>
                                        </p:tav>
                                        <p:tav tm="100000">
                                          <p:val>
                                            <p:strVal val="#ppt_x"/>
                                          </p:val>
                                        </p:tav>
                                      </p:tavLst>
                                    </p:anim>
                                    <p:anim calcmode="lin" valueType="num">
                                      <p:cBhvr>
                                        <p:cTn id="38" dur="100" accel="100000" fill="hold">
                                          <p:stCondLst>
                                            <p:cond delay="400"/>
                                          </p:stCondLst>
                                        </p:cTn>
                                        <p:tgtEl>
                                          <p:spTgt spid="3">
                                            <p:txEl>
                                              <p:pRg st="6" end="6"/>
                                            </p:txEl>
                                          </p:spTgt>
                                        </p:tgtEl>
                                        <p:attrNameLst>
                                          <p:attrName>ppt_y</p:attrName>
                                        </p:attrNameLst>
                                      </p:cBhvr>
                                      <p:tavLst>
                                        <p:tav tm="0">
                                          <p:val>
                                            <p:strVal val="#ppt_y+0.1"/>
                                          </p:val>
                                        </p:tav>
                                        <p:tav tm="100000">
                                          <p:val>
                                            <p:strVal val="#ppt_y"/>
                                          </p:val>
                                        </p:tav>
                                      </p:tavLst>
                                    </p:anim>
                                  </p:childTnLst>
                                </p:cTn>
                              </p:par>
                              <p:par>
                                <p:cTn id="39" presetID="30" presetClass="entr" presetSubtype="0"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400" decel="100000"/>
                                        <p:tgtEl>
                                          <p:spTgt spid="3">
                                            <p:txEl>
                                              <p:pRg st="7" end="7"/>
                                            </p:txEl>
                                          </p:spTgt>
                                        </p:tgtEl>
                                      </p:cBhvr>
                                    </p:animEffect>
                                    <p:anim calcmode="lin" valueType="num">
                                      <p:cBhvr>
                                        <p:cTn id="42" dur="400" decel="100000" fill="hold"/>
                                        <p:tgtEl>
                                          <p:spTgt spid="3">
                                            <p:txEl>
                                              <p:pRg st="7" end="7"/>
                                            </p:txEl>
                                          </p:spTgt>
                                        </p:tgtEl>
                                        <p:attrNameLst>
                                          <p:attrName>style.rotation</p:attrName>
                                        </p:attrNameLst>
                                      </p:cBhvr>
                                      <p:tavLst>
                                        <p:tav tm="0">
                                          <p:val>
                                            <p:fltVal val="-90"/>
                                          </p:val>
                                        </p:tav>
                                        <p:tav tm="100000">
                                          <p:val>
                                            <p:fltVal val="0"/>
                                          </p:val>
                                        </p:tav>
                                      </p:tavLst>
                                    </p:anim>
                                    <p:anim calcmode="lin" valueType="num">
                                      <p:cBhvr>
                                        <p:cTn id="43" dur="400" decel="100000" fill="hold"/>
                                        <p:tgtEl>
                                          <p:spTgt spid="3">
                                            <p:txEl>
                                              <p:pRg st="7" end="7"/>
                                            </p:txEl>
                                          </p:spTgt>
                                        </p:tgtEl>
                                        <p:attrNameLst>
                                          <p:attrName>ppt_x</p:attrName>
                                        </p:attrNameLst>
                                      </p:cBhvr>
                                      <p:tavLst>
                                        <p:tav tm="0">
                                          <p:val>
                                            <p:strVal val="#ppt_x+0.4"/>
                                          </p:val>
                                        </p:tav>
                                        <p:tav tm="100000">
                                          <p:val>
                                            <p:strVal val="#ppt_x-0.05"/>
                                          </p:val>
                                        </p:tav>
                                      </p:tavLst>
                                    </p:anim>
                                    <p:anim calcmode="lin" valueType="num">
                                      <p:cBhvr>
                                        <p:cTn id="44" dur="400" decel="100000" fill="hold"/>
                                        <p:tgtEl>
                                          <p:spTgt spid="3">
                                            <p:txEl>
                                              <p:pRg st="7" end="7"/>
                                            </p:txEl>
                                          </p:spTgt>
                                        </p:tgtEl>
                                        <p:attrNameLst>
                                          <p:attrName>ppt_y</p:attrName>
                                        </p:attrNameLst>
                                      </p:cBhvr>
                                      <p:tavLst>
                                        <p:tav tm="0">
                                          <p:val>
                                            <p:strVal val="#ppt_y-0.4"/>
                                          </p:val>
                                        </p:tav>
                                        <p:tav tm="100000">
                                          <p:val>
                                            <p:strVal val="#ppt_y+0.1"/>
                                          </p:val>
                                        </p:tav>
                                      </p:tavLst>
                                    </p:anim>
                                    <p:anim calcmode="lin" valueType="num">
                                      <p:cBhvr>
                                        <p:cTn id="45" dur="100" accel="100000" fill="hold">
                                          <p:stCondLst>
                                            <p:cond delay="400"/>
                                          </p:stCondLst>
                                        </p:cTn>
                                        <p:tgtEl>
                                          <p:spTgt spid="3">
                                            <p:txEl>
                                              <p:pRg st="7" end="7"/>
                                            </p:txEl>
                                          </p:spTgt>
                                        </p:tgtEl>
                                        <p:attrNameLst>
                                          <p:attrName>ppt_x</p:attrName>
                                        </p:attrNameLst>
                                      </p:cBhvr>
                                      <p:tavLst>
                                        <p:tav tm="0">
                                          <p:val>
                                            <p:strVal val="#ppt_x-0.05"/>
                                          </p:val>
                                        </p:tav>
                                        <p:tav tm="100000">
                                          <p:val>
                                            <p:strVal val="#ppt_x"/>
                                          </p:val>
                                        </p:tav>
                                      </p:tavLst>
                                    </p:anim>
                                    <p:anim calcmode="lin" valueType="num">
                                      <p:cBhvr>
                                        <p:cTn id="46" dur="100" accel="100000" fill="hold">
                                          <p:stCondLst>
                                            <p:cond delay="400"/>
                                          </p:stCondLst>
                                        </p:cTn>
                                        <p:tgtEl>
                                          <p:spTgt spid="3">
                                            <p:txEl>
                                              <p:pRg st="7" end="7"/>
                                            </p:txEl>
                                          </p:spTgt>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58FDC3E-BDD4-4AE0-8E3A-C077EFC2D94A}"/>
              </a:ext>
            </a:extLst>
          </p:cNvPr>
          <p:cNvSpPr>
            <a:spLocks noGrp="1"/>
          </p:cNvSpPr>
          <p:nvPr>
            <p:ph idx="1"/>
          </p:nvPr>
        </p:nvSpPr>
        <p:spPr>
          <a:xfrm>
            <a:off x="645480" y="565314"/>
            <a:ext cx="10901039" cy="5727371"/>
          </a:xfrm>
        </p:spPr>
        <p:txBody>
          <a:bodyPr>
            <a:normAutofit/>
          </a:bodyPr>
          <a:lstStyle/>
          <a:p>
            <a:r>
              <a:rPr lang="en-US" altLang="zh-CN" sz="3200" kern="100" dirty="0">
                <a:latin typeface="宋体" panose="02010600030101010101" pitchFamily="2" charset="-122"/>
                <a:ea typeface="等线" panose="02010600030101010101" pitchFamily="2" charset="-122"/>
                <a:cs typeface="Times New Roman" panose="02020603050405020304" pitchFamily="18" charset="0"/>
              </a:rPr>
              <a:t>Cash withdrawal</a:t>
            </a:r>
          </a:p>
          <a:p>
            <a:pPr marL="0" indent="0">
              <a:buNone/>
            </a:pPr>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Players can sell houses to the bank at the half price. </a:t>
            </a:r>
            <a:endParaRPr lang="en-US" altLang="zh-CN" sz="2000" dirty="0">
              <a:effectLst/>
              <a:latin typeface="宋体" panose="02010600030101010101" pitchFamily="2" charset="-122"/>
              <a:cs typeface="Times New Roman" panose="02020603050405020304" pitchFamily="18" charset="0"/>
            </a:endParaRPr>
          </a:p>
          <a:p>
            <a:r>
              <a:rPr lang="en-US" altLang="zh-CN" sz="3200" kern="100" dirty="0">
                <a:latin typeface="宋体" panose="02010600030101010101" pitchFamily="2" charset="-122"/>
                <a:ea typeface="等线" panose="02010600030101010101" pitchFamily="2" charset="-122"/>
                <a:cs typeface="Times New Roman" panose="02020603050405020304" pitchFamily="18" charset="0"/>
              </a:rPr>
              <a:t>Transaction</a:t>
            </a:r>
          </a:p>
          <a:p>
            <a:pPr marL="0" indent="0">
              <a:buNone/>
            </a:pPr>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Players can make a transaction with their opponents on the area where has no building at any time.</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3200" kern="100" dirty="0">
                <a:latin typeface="宋体" panose="02010600030101010101" pitchFamily="2" charset="-122"/>
                <a:ea typeface="等线" panose="02010600030101010101" pitchFamily="2" charset="-122"/>
                <a:cs typeface="Times New Roman" panose="02020603050405020304" pitchFamily="18" charset="0"/>
              </a:rPr>
              <a:t>Jailed</a:t>
            </a:r>
          </a:p>
          <a:p>
            <a:pPr marL="0" indent="0">
              <a:buNone/>
            </a:pPr>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Players cannot move but can still collect the rent, build houses and make transactions after being put in prison. Players can go out of the prison if they pay a fine of 50 yuan or they roll the same decibels of sounds.</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3200" kern="100" dirty="0">
                <a:latin typeface="宋体" panose="02010600030101010101" pitchFamily="2" charset="-122"/>
                <a:ea typeface="等线" panose="02010600030101010101" pitchFamily="2" charset="-122"/>
                <a:cs typeface="Times New Roman" panose="02020603050405020304" pitchFamily="18" charset="0"/>
              </a:rPr>
              <a:t>Bankrupt</a:t>
            </a:r>
          </a:p>
          <a:p>
            <a:pPr marL="0" indent="0">
              <a:buNone/>
            </a:pPr>
            <a:r>
              <a:rPr lang="en-US" altLang="zh-CN" sz="1800" kern="100" dirty="0">
                <a:latin typeface="宋体" panose="02010600030101010101" pitchFamily="2" charset="-122"/>
                <a:ea typeface="等线" panose="02010600030101010101" pitchFamily="2" charset="-122"/>
                <a:cs typeface="Times New Roman" panose="02020603050405020304" pitchFamily="18" charset="0"/>
              </a:rPr>
              <a:t>A player will go bankrupt when his/her money become negative even if he/she sells or mortgages all his/her property.</a:t>
            </a:r>
          </a:p>
          <a:p>
            <a:r>
              <a:rPr lang="en-US" altLang="zh-CN" sz="3200" kern="100" dirty="0">
                <a:latin typeface="宋体" panose="02010600030101010101" pitchFamily="2" charset="-122"/>
                <a:ea typeface="等线" panose="02010600030101010101" pitchFamily="2" charset="-122"/>
                <a:cs typeface="Times New Roman" panose="02020603050405020304" pitchFamily="18" charset="0"/>
              </a:rPr>
              <a:t>Success condition</a:t>
            </a:r>
          </a:p>
          <a:p>
            <a:pPr marL="0" indent="0">
              <a:buNone/>
            </a:pPr>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The only player who has not gone bankrupt at last wins.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7562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p:cTn id="15"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2" end="2"/>
                                            </p:txEl>
                                          </p:spTgt>
                                        </p:tgtEl>
                                        <p:attrNameLst>
                                          <p:attrName>ppt_h</p:attrName>
                                        </p:attrNameLst>
                                      </p:cBhvr>
                                      <p:tavLst>
                                        <p:tav tm="0">
                                          <p:val>
                                            <p:fltVal val="0"/>
                                          </p:val>
                                        </p:tav>
                                        <p:tav tm="100000">
                                          <p:val>
                                            <p:strVal val="#ppt_h"/>
                                          </p:val>
                                        </p:tav>
                                      </p:tavLst>
                                    </p:anim>
                                    <p:anim calcmode="lin" valueType="num">
                                      <p:cBhvr>
                                        <p:cTn id="17" dur="5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18" dur="500"/>
                                        <p:tgtEl>
                                          <p:spTgt spid="3">
                                            <p:txEl>
                                              <p:pRg st="2" end="2"/>
                                            </p:txEl>
                                          </p:spTgt>
                                        </p:tgtEl>
                                      </p:cBhvr>
                                    </p:animEffect>
                                  </p:childTnLst>
                                </p:cTn>
                              </p:par>
                              <p:par>
                                <p:cTn id="19" presetID="3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p:cTn id="21"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3" dur="5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circle(in)">
                                      <p:cBhvr>
                                        <p:cTn id="29" dur="750"/>
                                        <p:tgtEl>
                                          <p:spTgt spid="3">
                                            <p:txEl>
                                              <p:pRg st="4" end="4"/>
                                            </p:txEl>
                                          </p:spTgt>
                                        </p:tgtEl>
                                      </p:cBhvr>
                                    </p:animEffect>
                                  </p:childTnLst>
                                </p:cTn>
                              </p:par>
                              <p:par>
                                <p:cTn id="30" presetID="6" presetClass="entr" presetSubtype="16"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ircle(in)">
                                      <p:cBhvr>
                                        <p:cTn id="32" dur="75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5"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750" fill="hold"/>
                                        <p:tgtEl>
                                          <p:spTgt spid="3">
                                            <p:txEl>
                                              <p:pRg st="6" end="6"/>
                                            </p:txEl>
                                          </p:spTgt>
                                        </p:tgtEl>
                                        <p:attrNameLst>
                                          <p:attrName>ppt_w</p:attrName>
                                        </p:attrNameLst>
                                      </p:cBhvr>
                                      <p:tavLst>
                                        <p:tav tm="0">
                                          <p:val>
                                            <p:fltVal val="0"/>
                                          </p:val>
                                        </p:tav>
                                        <p:tav tm="100000">
                                          <p:val>
                                            <p:strVal val="#ppt_w"/>
                                          </p:val>
                                        </p:tav>
                                      </p:tavLst>
                                    </p:anim>
                                    <p:anim calcmode="lin" valueType="num">
                                      <p:cBhvr>
                                        <p:cTn id="38" dur="750" fill="hold"/>
                                        <p:tgtEl>
                                          <p:spTgt spid="3">
                                            <p:txEl>
                                              <p:pRg st="6" end="6"/>
                                            </p:txEl>
                                          </p:spTgt>
                                        </p:tgtEl>
                                        <p:attrNameLst>
                                          <p:attrName>ppt_h</p:attrName>
                                        </p:attrNameLst>
                                      </p:cBhvr>
                                      <p:tavLst>
                                        <p:tav tm="0">
                                          <p:val>
                                            <p:fltVal val="0"/>
                                          </p:val>
                                        </p:tav>
                                        <p:tav tm="100000">
                                          <p:val>
                                            <p:strVal val="#ppt_h"/>
                                          </p:val>
                                        </p:tav>
                                      </p:tavLst>
                                    </p:anim>
                                    <p:anim calcmode="lin" valueType="num">
                                      <p:cBhvr>
                                        <p:cTn id="39" dur="750" fill="hold"/>
                                        <p:tgtEl>
                                          <p:spTgt spid="3">
                                            <p:txEl>
                                              <p:pRg st="6" end="6"/>
                                            </p:txEl>
                                          </p:spTgt>
                                        </p:tgtEl>
                                        <p:attrNameLst>
                                          <p:attrName>ppt_x</p:attrName>
                                        </p:attrNameLst>
                                      </p:cBhvr>
                                      <p:tavLst>
                                        <p:tav tm="0" fmla="#ppt_x+(cos(-2*pi*(1-$))*-#ppt_x-sin(-2*pi*(1-$))*(1-#ppt_y))*(1-$)">
                                          <p:val>
                                            <p:fltVal val="0"/>
                                          </p:val>
                                        </p:tav>
                                        <p:tav tm="100000">
                                          <p:val>
                                            <p:fltVal val="1"/>
                                          </p:val>
                                        </p:tav>
                                      </p:tavLst>
                                    </p:anim>
                                    <p:anim calcmode="lin" valueType="num">
                                      <p:cBhvr>
                                        <p:cTn id="40" dur="750" fill="hold"/>
                                        <p:tgtEl>
                                          <p:spTgt spid="3">
                                            <p:txEl>
                                              <p:pRg st="6" end="6"/>
                                            </p:txEl>
                                          </p:spTgt>
                                        </p:tgtEl>
                                        <p:attrNameLst>
                                          <p:attrName>ppt_y</p:attrName>
                                        </p:attrNameLst>
                                      </p:cBhvr>
                                      <p:tavLst>
                                        <p:tav tm="0" fmla="#ppt_y+(sin(-2*pi*(1-$))*-#ppt_x+cos(-2*pi*(1-$))*(1-#ppt_y))*(1-$)">
                                          <p:val>
                                            <p:fltVal val="0"/>
                                          </p:val>
                                        </p:tav>
                                        <p:tav tm="100000">
                                          <p:val>
                                            <p:fltVal val="1"/>
                                          </p:val>
                                        </p:tav>
                                      </p:tavLst>
                                    </p:anim>
                                  </p:childTnLst>
                                </p:cTn>
                              </p:par>
                              <p:par>
                                <p:cTn id="41" presetID="15"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p:cTn id="43" dur="750" fill="hold"/>
                                        <p:tgtEl>
                                          <p:spTgt spid="3">
                                            <p:txEl>
                                              <p:pRg st="7" end="7"/>
                                            </p:txEl>
                                          </p:spTgt>
                                        </p:tgtEl>
                                        <p:attrNameLst>
                                          <p:attrName>ppt_w</p:attrName>
                                        </p:attrNameLst>
                                      </p:cBhvr>
                                      <p:tavLst>
                                        <p:tav tm="0">
                                          <p:val>
                                            <p:fltVal val="0"/>
                                          </p:val>
                                        </p:tav>
                                        <p:tav tm="100000">
                                          <p:val>
                                            <p:strVal val="#ppt_w"/>
                                          </p:val>
                                        </p:tav>
                                      </p:tavLst>
                                    </p:anim>
                                    <p:anim calcmode="lin" valueType="num">
                                      <p:cBhvr>
                                        <p:cTn id="44" dur="750" fill="hold"/>
                                        <p:tgtEl>
                                          <p:spTgt spid="3">
                                            <p:txEl>
                                              <p:pRg st="7" end="7"/>
                                            </p:txEl>
                                          </p:spTgt>
                                        </p:tgtEl>
                                        <p:attrNameLst>
                                          <p:attrName>ppt_h</p:attrName>
                                        </p:attrNameLst>
                                      </p:cBhvr>
                                      <p:tavLst>
                                        <p:tav tm="0">
                                          <p:val>
                                            <p:fltVal val="0"/>
                                          </p:val>
                                        </p:tav>
                                        <p:tav tm="100000">
                                          <p:val>
                                            <p:strVal val="#ppt_h"/>
                                          </p:val>
                                        </p:tav>
                                      </p:tavLst>
                                    </p:anim>
                                    <p:anim calcmode="lin" valueType="num">
                                      <p:cBhvr>
                                        <p:cTn id="45" dur="750" fill="hold"/>
                                        <p:tgtEl>
                                          <p:spTgt spid="3">
                                            <p:txEl>
                                              <p:pRg st="7" end="7"/>
                                            </p:txEl>
                                          </p:spTgt>
                                        </p:tgtEl>
                                        <p:attrNameLst>
                                          <p:attrName>ppt_x</p:attrName>
                                        </p:attrNameLst>
                                      </p:cBhvr>
                                      <p:tavLst>
                                        <p:tav tm="0" fmla="#ppt_x+(cos(-2*pi*(1-$))*-#ppt_x-sin(-2*pi*(1-$))*(1-#ppt_y))*(1-$)">
                                          <p:val>
                                            <p:fltVal val="0"/>
                                          </p:val>
                                        </p:tav>
                                        <p:tav tm="100000">
                                          <p:val>
                                            <p:fltVal val="1"/>
                                          </p:val>
                                        </p:tav>
                                      </p:tavLst>
                                    </p:anim>
                                    <p:anim calcmode="lin" valueType="num">
                                      <p:cBhvr>
                                        <p:cTn id="46" dur="750" fill="hold"/>
                                        <p:tgtEl>
                                          <p:spTgt spid="3">
                                            <p:txEl>
                                              <p:pRg st="7" end="7"/>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7" fill="hold">
                      <p:stCondLst>
                        <p:cond delay="indefinite"/>
                      </p:stCondLst>
                      <p:childTnLst>
                        <p:par>
                          <p:cTn id="48" fill="hold">
                            <p:stCondLst>
                              <p:cond delay="0"/>
                            </p:stCondLst>
                            <p:childTnLst>
                              <p:par>
                                <p:cTn id="49" presetID="25" presetClass="entr" presetSubtype="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p:cTn id="51" dur="375" decel="50000" fill="hold">
                                          <p:stCondLst>
                                            <p:cond delay="0"/>
                                          </p:stCondLst>
                                        </p:cTn>
                                        <p:tgtEl>
                                          <p:spTgt spid="3">
                                            <p:txEl>
                                              <p:pRg st="8" end="8"/>
                                            </p:txEl>
                                          </p:spTgt>
                                        </p:tgtEl>
                                        <p:attrNameLst>
                                          <p:attrName>style.rotation</p:attrName>
                                        </p:attrNameLst>
                                      </p:cBhvr>
                                      <p:tavLst>
                                        <p:tav tm="0">
                                          <p:val>
                                            <p:fltVal val="-90"/>
                                          </p:val>
                                        </p:tav>
                                        <p:tav tm="100000">
                                          <p:val>
                                            <p:fltVal val="0"/>
                                          </p:val>
                                        </p:tav>
                                      </p:tavLst>
                                    </p:anim>
                                    <p:anim calcmode="lin" valueType="num">
                                      <p:cBhvr>
                                        <p:cTn id="52" dur="375" decel="50000" fill="hold">
                                          <p:stCondLst>
                                            <p:cond delay="0"/>
                                          </p:stCondLst>
                                        </p:cTn>
                                        <p:tgtEl>
                                          <p:spTgt spid="3">
                                            <p:txEl>
                                              <p:pRg st="8" end="8"/>
                                            </p:txEl>
                                          </p:spTgt>
                                        </p:tgtEl>
                                        <p:attrNameLst>
                                          <p:attrName>ppt_w</p:attrName>
                                        </p:attrNameLst>
                                      </p:cBhvr>
                                      <p:tavLst>
                                        <p:tav tm="0">
                                          <p:val>
                                            <p:strVal val="#ppt_w"/>
                                          </p:val>
                                        </p:tav>
                                        <p:tav tm="100000">
                                          <p:val>
                                            <p:strVal val="#ppt_w*.05"/>
                                          </p:val>
                                        </p:tav>
                                      </p:tavLst>
                                    </p:anim>
                                    <p:anim calcmode="lin" valueType="num">
                                      <p:cBhvr>
                                        <p:cTn id="53" dur="375" accel="50000" fill="hold">
                                          <p:stCondLst>
                                            <p:cond delay="375"/>
                                          </p:stCondLst>
                                        </p:cTn>
                                        <p:tgtEl>
                                          <p:spTgt spid="3">
                                            <p:txEl>
                                              <p:pRg st="8" end="8"/>
                                            </p:txEl>
                                          </p:spTgt>
                                        </p:tgtEl>
                                        <p:attrNameLst>
                                          <p:attrName>ppt_w</p:attrName>
                                        </p:attrNameLst>
                                      </p:cBhvr>
                                      <p:tavLst>
                                        <p:tav tm="0">
                                          <p:val>
                                            <p:strVal val="#ppt_w*.05"/>
                                          </p:val>
                                        </p:tav>
                                        <p:tav tm="100000">
                                          <p:val>
                                            <p:strVal val="#ppt_w"/>
                                          </p:val>
                                        </p:tav>
                                      </p:tavLst>
                                    </p:anim>
                                    <p:anim calcmode="lin" valueType="num">
                                      <p:cBhvr>
                                        <p:cTn id="54" dur="750" fill="hold"/>
                                        <p:tgtEl>
                                          <p:spTgt spid="3">
                                            <p:txEl>
                                              <p:pRg st="8" end="8"/>
                                            </p:txEl>
                                          </p:spTgt>
                                        </p:tgtEl>
                                        <p:attrNameLst>
                                          <p:attrName>ppt_h</p:attrName>
                                        </p:attrNameLst>
                                      </p:cBhvr>
                                      <p:tavLst>
                                        <p:tav tm="0">
                                          <p:val>
                                            <p:strVal val="#ppt_h"/>
                                          </p:val>
                                        </p:tav>
                                        <p:tav tm="100000">
                                          <p:val>
                                            <p:strVal val="#ppt_h"/>
                                          </p:val>
                                        </p:tav>
                                      </p:tavLst>
                                    </p:anim>
                                    <p:anim calcmode="lin" valueType="num">
                                      <p:cBhvr>
                                        <p:cTn id="55" dur="375" decel="50000" fill="hold">
                                          <p:stCondLst>
                                            <p:cond delay="0"/>
                                          </p:stCondLst>
                                        </p:cTn>
                                        <p:tgtEl>
                                          <p:spTgt spid="3">
                                            <p:txEl>
                                              <p:pRg st="8" end="8"/>
                                            </p:txEl>
                                          </p:spTgt>
                                        </p:tgtEl>
                                        <p:attrNameLst>
                                          <p:attrName>ppt_x</p:attrName>
                                        </p:attrNameLst>
                                      </p:cBhvr>
                                      <p:tavLst>
                                        <p:tav tm="0">
                                          <p:val>
                                            <p:strVal val="#ppt_x+.4"/>
                                          </p:val>
                                        </p:tav>
                                        <p:tav tm="100000">
                                          <p:val>
                                            <p:strVal val="#ppt_x"/>
                                          </p:val>
                                        </p:tav>
                                      </p:tavLst>
                                    </p:anim>
                                    <p:anim calcmode="lin" valueType="num">
                                      <p:cBhvr>
                                        <p:cTn id="56" dur="375" decel="50000" fill="hold">
                                          <p:stCondLst>
                                            <p:cond delay="0"/>
                                          </p:stCondLst>
                                        </p:cTn>
                                        <p:tgtEl>
                                          <p:spTgt spid="3">
                                            <p:txEl>
                                              <p:pRg st="8" end="8"/>
                                            </p:txEl>
                                          </p:spTgt>
                                        </p:tgtEl>
                                        <p:attrNameLst>
                                          <p:attrName>ppt_y</p:attrName>
                                        </p:attrNameLst>
                                      </p:cBhvr>
                                      <p:tavLst>
                                        <p:tav tm="0">
                                          <p:val>
                                            <p:strVal val="#ppt_y-.2"/>
                                          </p:val>
                                        </p:tav>
                                        <p:tav tm="100000">
                                          <p:val>
                                            <p:strVal val="#ppt_y+.1"/>
                                          </p:val>
                                        </p:tav>
                                      </p:tavLst>
                                    </p:anim>
                                    <p:anim calcmode="lin" valueType="num">
                                      <p:cBhvr>
                                        <p:cTn id="57" dur="375" accel="50000" fill="hold">
                                          <p:stCondLst>
                                            <p:cond delay="375"/>
                                          </p:stCondLst>
                                        </p:cTn>
                                        <p:tgtEl>
                                          <p:spTgt spid="3">
                                            <p:txEl>
                                              <p:pRg st="8" end="8"/>
                                            </p:txEl>
                                          </p:spTgt>
                                        </p:tgtEl>
                                        <p:attrNameLst>
                                          <p:attrName>ppt_y</p:attrName>
                                        </p:attrNameLst>
                                      </p:cBhvr>
                                      <p:tavLst>
                                        <p:tav tm="0">
                                          <p:val>
                                            <p:strVal val="#ppt_y+.1"/>
                                          </p:val>
                                        </p:tav>
                                        <p:tav tm="100000">
                                          <p:val>
                                            <p:strVal val="#ppt_y"/>
                                          </p:val>
                                        </p:tav>
                                      </p:tavLst>
                                    </p:anim>
                                    <p:animEffect transition="in" filter="fade">
                                      <p:cBhvr>
                                        <p:cTn id="58" dur="750" decel="50000">
                                          <p:stCondLst>
                                            <p:cond delay="0"/>
                                          </p:stCondLst>
                                        </p:cTn>
                                        <p:tgtEl>
                                          <p:spTgt spid="3">
                                            <p:txEl>
                                              <p:pRg st="8" end="8"/>
                                            </p:txEl>
                                          </p:spTgt>
                                        </p:tgtEl>
                                      </p:cBhvr>
                                    </p:animEffect>
                                  </p:childTnLst>
                                </p:cTn>
                              </p:par>
                              <p:par>
                                <p:cTn id="59" presetID="25" presetClass="entr" presetSubtype="0" fill="hold" nodeType="with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p:cTn id="61" dur="375" decel="50000" fill="hold">
                                          <p:stCondLst>
                                            <p:cond delay="0"/>
                                          </p:stCondLst>
                                        </p:cTn>
                                        <p:tgtEl>
                                          <p:spTgt spid="3">
                                            <p:txEl>
                                              <p:pRg st="9" end="9"/>
                                            </p:txEl>
                                          </p:spTgt>
                                        </p:tgtEl>
                                        <p:attrNameLst>
                                          <p:attrName>style.rotation</p:attrName>
                                        </p:attrNameLst>
                                      </p:cBhvr>
                                      <p:tavLst>
                                        <p:tav tm="0">
                                          <p:val>
                                            <p:fltVal val="-90"/>
                                          </p:val>
                                        </p:tav>
                                        <p:tav tm="100000">
                                          <p:val>
                                            <p:fltVal val="0"/>
                                          </p:val>
                                        </p:tav>
                                      </p:tavLst>
                                    </p:anim>
                                    <p:anim calcmode="lin" valueType="num">
                                      <p:cBhvr>
                                        <p:cTn id="62" dur="375" decel="50000" fill="hold">
                                          <p:stCondLst>
                                            <p:cond delay="0"/>
                                          </p:stCondLst>
                                        </p:cTn>
                                        <p:tgtEl>
                                          <p:spTgt spid="3">
                                            <p:txEl>
                                              <p:pRg st="9" end="9"/>
                                            </p:txEl>
                                          </p:spTgt>
                                        </p:tgtEl>
                                        <p:attrNameLst>
                                          <p:attrName>ppt_w</p:attrName>
                                        </p:attrNameLst>
                                      </p:cBhvr>
                                      <p:tavLst>
                                        <p:tav tm="0">
                                          <p:val>
                                            <p:strVal val="#ppt_w"/>
                                          </p:val>
                                        </p:tav>
                                        <p:tav tm="100000">
                                          <p:val>
                                            <p:strVal val="#ppt_w*.05"/>
                                          </p:val>
                                        </p:tav>
                                      </p:tavLst>
                                    </p:anim>
                                    <p:anim calcmode="lin" valueType="num">
                                      <p:cBhvr>
                                        <p:cTn id="63" dur="375" accel="50000" fill="hold">
                                          <p:stCondLst>
                                            <p:cond delay="375"/>
                                          </p:stCondLst>
                                        </p:cTn>
                                        <p:tgtEl>
                                          <p:spTgt spid="3">
                                            <p:txEl>
                                              <p:pRg st="9" end="9"/>
                                            </p:txEl>
                                          </p:spTgt>
                                        </p:tgtEl>
                                        <p:attrNameLst>
                                          <p:attrName>ppt_w</p:attrName>
                                        </p:attrNameLst>
                                      </p:cBhvr>
                                      <p:tavLst>
                                        <p:tav tm="0">
                                          <p:val>
                                            <p:strVal val="#ppt_w*.05"/>
                                          </p:val>
                                        </p:tav>
                                        <p:tav tm="100000">
                                          <p:val>
                                            <p:strVal val="#ppt_w"/>
                                          </p:val>
                                        </p:tav>
                                      </p:tavLst>
                                    </p:anim>
                                    <p:anim calcmode="lin" valueType="num">
                                      <p:cBhvr>
                                        <p:cTn id="64" dur="750" fill="hold"/>
                                        <p:tgtEl>
                                          <p:spTgt spid="3">
                                            <p:txEl>
                                              <p:pRg st="9" end="9"/>
                                            </p:txEl>
                                          </p:spTgt>
                                        </p:tgtEl>
                                        <p:attrNameLst>
                                          <p:attrName>ppt_h</p:attrName>
                                        </p:attrNameLst>
                                      </p:cBhvr>
                                      <p:tavLst>
                                        <p:tav tm="0">
                                          <p:val>
                                            <p:strVal val="#ppt_h"/>
                                          </p:val>
                                        </p:tav>
                                        <p:tav tm="100000">
                                          <p:val>
                                            <p:strVal val="#ppt_h"/>
                                          </p:val>
                                        </p:tav>
                                      </p:tavLst>
                                    </p:anim>
                                    <p:anim calcmode="lin" valueType="num">
                                      <p:cBhvr>
                                        <p:cTn id="65" dur="375" decel="50000" fill="hold">
                                          <p:stCondLst>
                                            <p:cond delay="0"/>
                                          </p:stCondLst>
                                        </p:cTn>
                                        <p:tgtEl>
                                          <p:spTgt spid="3">
                                            <p:txEl>
                                              <p:pRg st="9" end="9"/>
                                            </p:txEl>
                                          </p:spTgt>
                                        </p:tgtEl>
                                        <p:attrNameLst>
                                          <p:attrName>ppt_x</p:attrName>
                                        </p:attrNameLst>
                                      </p:cBhvr>
                                      <p:tavLst>
                                        <p:tav tm="0">
                                          <p:val>
                                            <p:strVal val="#ppt_x+.4"/>
                                          </p:val>
                                        </p:tav>
                                        <p:tav tm="100000">
                                          <p:val>
                                            <p:strVal val="#ppt_x"/>
                                          </p:val>
                                        </p:tav>
                                      </p:tavLst>
                                    </p:anim>
                                    <p:anim calcmode="lin" valueType="num">
                                      <p:cBhvr>
                                        <p:cTn id="66" dur="375" decel="50000" fill="hold">
                                          <p:stCondLst>
                                            <p:cond delay="0"/>
                                          </p:stCondLst>
                                        </p:cTn>
                                        <p:tgtEl>
                                          <p:spTgt spid="3">
                                            <p:txEl>
                                              <p:pRg st="9" end="9"/>
                                            </p:txEl>
                                          </p:spTgt>
                                        </p:tgtEl>
                                        <p:attrNameLst>
                                          <p:attrName>ppt_y</p:attrName>
                                        </p:attrNameLst>
                                      </p:cBhvr>
                                      <p:tavLst>
                                        <p:tav tm="0">
                                          <p:val>
                                            <p:strVal val="#ppt_y-.2"/>
                                          </p:val>
                                        </p:tav>
                                        <p:tav tm="100000">
                                          <p:val>
                                            <p:strVal val="#ppt_y+.1"/>
                                          </p:val>
                                        </p:tav>
                                      </p:tavLst>
                                    </p:anim>
                                    <p:anim calcmode="lin" valueType="num">
                                      <p:cBhvr>
                                        <p:cTn id="67" dur="375" accel="50000" fill="hold">
                                          <p:stCondLst>
                                            <p:cond delay="375"/>
                                          </p:stCondLst>
                                        </p:cTn>
                                        <p:tgtEl>
                                          <p:spTgt spid="3">
                                            <p:txEl>
                                              <p:pRg st="9" end="9"/>
                                            </p:txEl>
                                          </p:spTgt>
                                        </p:tgtEl>
                                        <p:attrNameLst>
                                          <p:attrName>ppt_y</p:attrName>
                                        </p:attrNameLst>
                                      </p:cBhvr>
                                      <p:tavLst>
                                        <p:tav tm="0">
                                          <p:val>
                                            <p:strVal val="#ppt_y+.1"/>
                                          </p:val>
                                        </p:tav>
                                        <p:tav tm="100000">
                                          <p:val>
                                            <p:strVal val="#ppt_y"/>
                                          </p:val>
                                        </p:tav>
                                      </p:tavLst>
                                    </p:anim>
                                    <p:animEffect transition="in" filter="fade">
                                      <p:cBhvr>
                                        <p:cTn id="68" dur="750" decel="50000">
                                          <p:stCondLst>
                                            <p:cond delay="0"/>
                                          </p:stCondLst>
                                        </p:cTn>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5E0112-7293-4E75-B4B4-78C3DD3B7B25}"/>
              </a:ext>
            </a:extLst>
          </p:cNvPr>
          <p:cNvSpPr>
            <a:spLocks noGrp="1"/>
          </p:cNvSpPr>
          <p:nvPr>
            <p:ph type="ctrTitle"/>
          </p:nvPr>
        </p:nvSpPr>
        <p:spPr>
          <a:xfrm>
            <a:off x="56712" y="958543"/>
            <a:ext cx="5902653" cy="1424882"/>
          </a:xfrm>
        </p:spPr>
        <p:txBody>
          <a:bodyPr/>
          <a:lstStyle/>
          <a:p>
            <a:r>
              <a:rPr lang="en-US" altLang="zh-CN" dirty="0"/>
              <a:t>UI</a:t>
            </a:r>
            <a:endParaRPr lang="zh-CN" altLang="en-US" dirty="0"/>
          </a:p>
        </p:txBody>
      </p:sp>
      <p:sp>
        <p:nvSpPr>
          <p:cNvPr id="3" name="副标题 2">
            <a:extLst>
              <a:ext uri="{FF2B5EF4-FFF2-40B4-BE49-F238E27FC236}">
                <a16:creationId xmlns:a16="http://schemas.microsoft.com/office/drawing/2014/main" id="{3C1D7F7E-019E-4D87-A049-C3F7ED4C2C6C}"/>
              </a:ext>
            </a:extLst>
          </p:cNvPr>
          <p:cNvSpPr>
            <a:spLocks noGrp="1"/>
          </p:cNvSpPr>
          <p:nvPr>
            <p:ph type="subTitle" idx="1"/>
          </p:nvPr>
        </p:nvSpPr>
        <p:spPr>
          <a:xfrm>
            <a:off x="-1820306" y="3256827"/>
            <a:ext cx="9144000" cy="1655762"/>
          </a:xfrm>
        </p:spPr>
        <p:txBody>
          <a:bodyPr/>
          <a:lstStyle/>
          <a:p>
            <a:r>
              <a:rPr lang="zh-CN" altLang="en-US" dirty="0"/>
              <a:t>谢东欣</a:t>
            </a:r>
          </a:p>
        </p:txBody>
      </p:sp>
      <p:pic>
        <p:nvPicPr>
          <p:cNvPr id="4" name="图片 3">
            <a:extLst>
              <a:ext uri="{FF2B5EF4-FFF2-40B4-BE49-F238E27FC236}">
                <a16:creationId xmlns:a16="http://schemas.microsoft.com/office/drawing/2014/main" id="{52B29B64-8893-4CE5-AC2F-496576B99B24}"/>
              </a:ext>
            </a:extLst>
          </p:cNvPr>
          <p:cNvPicPr>
            <a:picLocks noChangeAspect="1"/>
          </p:cNvPicPr>
          <p:nvPr/>
        </p:nvPicPr>
        <p:blipFill>
          <a:blip r:embed="rId2"/>
          <a:stretch>
            <a:fillRect/>
          </a:stretch>
        </p:blipFill>
        <p:spPr>
          <a:xfrm>
            <a:off x="4994516" y="538675"/>
            <a:ext cx="6430885" cy="4465299"/>
          </a:xfrm>
          <a:prstGeom prst="rect">
            <a:avLst/>
          </a:prstGeom>
        </p:spPr>
      </p:pic>
    </p:spTree>
    <p:extLst>
      <p:ext uri="{BB962C8B-B14F-4D97-AF65-F5344CB8AC3E}">
        <p14:creationId xmlns:p14="http://schemas.microsoft.com/office/powerpoint/2010/main" val="307790072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833</Words>
  <Application>Microsoft Office PowerPoint</Application>
  <PresentationFormat>宽屏</PresentationFormat>
  <Paragraphs>80</Paragraphs>
  <Slides>18</Slides>
  <Notes>0</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18</vt:i4>
      </vt:variant>
    </vt:vector>
  </HeadingPairs>
  <TitlesOfParts>
    <vt:vector size="33" baseType="lpstr">
      <vt:lpstr>阿里巴巴普惠体</vt:lpstr>
      <vt:lpstr>等线</vt:lpstr>
      <vt:lpstr>等线 Light</vt:lpstr>
      <vt:lpstr>方正仿宋_GBK</vt:lpstr>
      <vt:lpstr>黑体</vt:lpstr>
      <vt:lpstr>华文仿宋</vt:lpstr>
      <vt:lpstr>宋体</vt:lpstr>
      <vt:lpstr>微软雅黑</vt:lpstr>
      <vt:lpstr>Arial</vt:lpstr>
      <vt:lpstr>Century Gothic</vt:lpstr>
      <vt:lpstr>MV Boli</vt:lpstr>
      <vt:lpstr>Wingdings 3</vt:lpstr>
      <vt:lpstr>Office 主题​​</vt:lpstr>
      <vt:lpstr>1_Office 主题​​</vt:lpstr>
      <vt:lpstr>丝状</vt:lpstr>
      <vt:lpstr>PowerPoint 演示文稿</vt:lpstr>
      <vt:lpstr>PowerPoint 演示文稿</vt:lpstr>
      <vt:lpstr>PowerPoint 演示文稿</vt:lpstr>
      <vt:lpstr>Background</vt:lpstr>
      <vt:lpstr>Motivation</vt:lpstr>
      <vt:lpstr>PowerPoint 演示文稿</vt:lpstr>
      <vt:lpstr>PowerPoint 演示文稿</vt:lpstr>
      <vt:lpstr>PowerPoint 演示文稿</vt:lpstr>
      <vt:lpstr>UI</vt:lpstr>
      <vt:lpstr>QT</vt:lpstr>
      <vt:lpstr>风格</vt:lpstr>
      <vt:lpstr>创新点（指新建文件夹</vt:lpstr>
      <vt:lpstr>kernel and player </vt:lpstr>
      <vt:lpstr>Menu</vt:lpstr>
      <vt:lpstr>Control</vt:lpstr>
      <vt:lpstr>MAP</vt:lpstr>
      <vt:lpstr>Real player</vt:lpstr>
      <vt:lpstr>Computer player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ZMK2002</dc:creator>
  <cp:lastModifiedBy>ZMK2002</cp:lastModifiedBy>
  <cp:revision>17</cp:revision>
  <dcterms:modified xsi:type="dcterms:W3CDTF">2021-06-09T10:59:08Z</dcterms:modified>
</cp:coreProperties>
</file>